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343" r:id="rId4"/>
    <p:sldId id="360" r:id="rId5"/>
    <p:sldId id="363" r:id="rId6"/>
    <p:sldId id="339" r:id="rId7"/>
    <p:sldId id="340" r:id="rId8"/>
    <p:sldId id="407" r:id="rId9"/>
    <p:sldId id="305" r:id="rId10"/>
    <p:sldId id="275" r:id="rId11"/>
    <p:sldId id="410" r:id="rId12"/>
    <p:sldId id="408" r:id="rId13"/>
    <p:sldId id="409" r:id="rId14"/>
    <p:sldId id="285" r:id="rId15"/>
    <p:sldId id="26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C13FD-F907-4D83-9057-A364516DD783}" v="68" dt="2020-10-30T19:46:22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727" autoAdjust="0"/>
  </p:normalViewPr>
  <p:slideViewPr>
    <p:cSldViewPr snapToGrid="0">
      <p:cViewPr varScale="1">
        <p:scale>
          <a:sx n="52" d="100"/>
          <a:sy n="52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Costello" userId="2b3c0f665e2061cf" providerId="LiveId" clId="{782C13FD-F907-4D83-9057-A364516DD783}"/>
    <pc:docChg chg="undo custSel mod addSld delSld modSld sldOrd modMainMaster">
      <pc:chgData name="Lisa Costello" userId="2b3c0f665e2061cf" providerId="LiveId" clId="{782C13FD-F907-4D83-9057-A364516DD783}" dt="2020-10-30T19:46:22.394" v="456"/>
      <pc:docMkLst>
        <pc:docMk/>
      </pc:docMkLst>
      <pc:sldChg chg="addSp delSp modSp mod modTransition delDesignElem">
        <pc:chgData name="Lisa Costello" userId="2b3c0f665e2061cf" providerId="LiveId" clId="{782C13FD-F907-4D83-9057-A364516DD783}" dt="2020-10-30T02:32:58.675" v="432"/>
        <pc:sldMkLst>
          <pc:docMk/>
          <pc:sldMk cId="3905709675" sldId="256"/>
        </pc:sldMkLst>
        <pc:spChg chg="mod">
          <ac:chgData name="Lisa Costello" userId="2b3c0f665e2061cf" providerId="LiveId" clId="{782C13FD-F907-4D83-9057-A364516DD783}" dt="2020-10-30T02:32:35.568" v="424" actId="14100"/>
          <ac:spMkLst>
            <pc:docMk/>
            <pc:sldMk cId="3905709675" sldId="256"/>
            <ac:spMk id="2" creationId="{055F63DF-ECDD-4658-A2C2-858B67A684D1}"/>
          </ac:spMkLst>
        </pc:spChg>
        <pc:spChg chg="add del mod">
          <ac:chgData name="Lisa Costello" userId="2b3c0f665e2061cf" providerId="LiveId" clId="{782C13FD-F907-4D83-9057-A364516DD783}" dt="2020-10-30T02:23:58.640" v="377"/>
          <ac:spMkLst>
            <pc:docMk/>
            <pc:sldMk cId="3905709675" sldId="256"/>
            <ac:spMk id="4" creationId="{998E229F-7836-4406-A3F8-6A8A76DAB1CF}"/>
          </ac:spMkLst>
        </pc:spChg>
        <pc:spChg chg="add mod">
          <ac:chgData name="Lisa Costello" userId="2b3c0f665e2061cf" providerId="LiveId" clId="{782C13FD-F907-4D83-9057-A364516DD783}" dt="2020-10-30T02:24:15.019" v="421" actId="20577"/>
          <ac:spMkLst>
            <pc:docMk/>
            <pc:sldMk cId="3905709675" sldId="256"/>
            <ac:spMk id="5" creationId="{A090D786-FF73-49F8-9113-765D951E3F9A}"/>
          </ac:spMkLst>
        </pc:spChg>
        <pc:spChg chg="add">
          <ac:chgData name="Lisa Costello" userId="2b3c0f665e2061cf" providerId="LiveId" clId="{782C13FD-F907-4D83-9057-A364516DD783}" dt="2020-10-30T02:24:02.187" v="378" actId="26606"/>
          <ac:spMkLst>
            <pc:docMk/>
            <pc:sldMk cId="3905709675" sldId="256"/>
            <ac:spMk id="7" creationId="{0B3B9DBC-97CC-4A18-B4A6-66E240292269}"/>
          </ac:spMkLst>
        </pc:spChg>
        <pc:spChg chg="del">
          <ac:chgData name="Lisa Costello" userId="2b3c0f665e2061cf" providerId="LiveId" clId="{782C13FD-F907-4D83-9057-A364516DD783}" dt="2020-10-30T02:23:58.640" v="377"/>
          <ac:spMkLst>
            <pc:docMk/>
            <pc:sldMk cId="3905709675" sldId="256"/>
            <ac:spMk id="8" creationId="{0B3B9DBC-97CC-4A18-B4A6-66E240292269}"/>
          </ac:spMkLst>
        </pc:spChg>
        <pc:spChg chg="add">
          <ac:chgData name="Lisa Costello" userId="2b3c0f665e2061cf" providerId="LiveId" clId="{782C13FD-F907-4D83-9057-A364516DD783}" dt="2020-10-30T02:24:02.187" v="378" actId="26606"/>
          <ac:spMkLst>
            <pc:docMk/>
            <pc:sldMk cId="3905709675" sldId="256"/>
            <ac:spMk id="9" creationId="{F4492644-1D84-449E-94E4-5FC5C873D32E}"/>
          </ac:spMkLst>
        </pc:spChg>
        <pc:spChg chg="del">
          <ac:chgData name="Lisa Costello" userId="2b3c0f665e2061cf" providerId="LiveId" clId="{782C13FD-F907-4D83-9057-A364516DD783}" dt="2020-10-30T02:23:58.640" v="377"/>
          <ac:spMkLst>
            <pc:docMk/>
            <pc:sldMk cId="3905709675" sldId="256"/>
            <ac:spMk id="10" creationId="{F4492644-1D84-449E-94E4-5FC5C873D32E}"/>
          </ac:spMkLst>
        </pc:spChg>
        <pc:spChg chg="add">
          <ac:chgData name="Lisa Costello" userId="2b3c0f665e2061cf" providerId="LiveId" clId="{782C13FD-F907-4D83-9057-A364516DD783}" dt="2020-10-30T02:24:02.187" v="378" actId="26606"/>
          <ac:spMkLst>
            <pc:docMk/>
            <pc:sldMk cId="3905709675" sldId="256"/>
            <ac:spMk id="11" creationId="{94EE1A74-DEBF-434E-8B5E-7AB296ECBE08}"/>
          </ac:spMkLst>
        </pc:spChg>
        <pc:spChg chg="del">
          <ac:chgData name="Lisa Costello" userId="2b3c0f665e2061cf" providerId="LiveId" clId="{782C13FD-F907-4D83-9057-A364516DD783}" dt="2020-10-30T02:23:58.640" v="377"/>
          <ac:spMkLst>
            <pc:docMk/>
            <pc:sldMk cId="3905709675" sldId="256"/>
            <ac:spMk id="12" creationId="{94EE1A74-DEBF-434E-8B5E-7AB296ECBE08}"/>
          </ac:spMkLst>
        </pc:spChg>
        <pc:spChg chg="add">
          <ac:chgData name="Lisa Costello" userId="2b3c0f665e2061cf" providerId="LiveId" clId="{782C13FD-F907-4D83-9057-A364516DD783}" dt="2020-10-30T02:24:02.187" v="378" actId="26606"/>
          <ac:spMkLst>
            <pc:docMk/>
            <pc:sldMk cId="3905709675" sldId="256"/>
            <ac:spMk id="13" creationId="{8C7C4D4B-92D9-4FA4-A294-749E8574FF51}"/>
          </ac:spMkLst>
        </pc:spChg>
        <pc:spChg chg="del">
          <ac:chgData name="Lisa Costello" userId="2b3c0f665e2061cf" providerId="LiveId" clId="{782C13FD-F907-4D83-9057-A364516DD783}" dt="2020-10-30T02:23:58.640" v="377"/>
          <ac:spMkLst>
            <pc:docMk/>
            <pc:sldMk cId="3905709675" sldId="256"/>
            <ac:spMk id="14" creationId="{8C7C4D4B-92D9-4FA4-A294-749E8574FF51}"/>
          </ac:spMkLst>
        </pc:spChg>
        <pc:spChg chg="add">
          <ac:chgData name="Lisa Costello" userId="2b3c0f665e2061cf" providerId="LiveId" clId="{782C13FD-F907-4D83-9057-A364516DD783}" dt="2020-10-30T02:24:02.187" v="378" actId="26606"/>
          <ac:spMkLst>
            <pc:docMk/>
            <pc:sldMk cId="3905709675" sldId="256"/>
            <ac:spMk id="15" creationId="{BADA3358-2A3F-41B0-A458-6FD1DB3AF9BB}"/>
          </ac:spMkLst>
        </pc:spChg>
        <pc:spChg chg="del">
          <ac:chgData name="Lisa Costello" userId="2b3c0f665e2061cf" providerId="LiveId" clId="{782C13FD-F907-4D83-9057-A364516DD783}" dt="2020-10-30T02:23:58.640" v="377"/>
          <ac:spMkLst>
            <pc:docMk/>
            <pc:sldMk cId="3905709675" sldId="256"/>
            <ac:spMk id="16" creationId="{BADA3358-2A3F-41B0-A458-6FD1DB3AF9BB}"/>
          </ac:spMkLst>
        </pc:spChg>
        <pc:spChg chg="del">
          <ac:chgData name="Lisa Costello" userId="2b3c0f665e2061cf" providerId="LiveId" clId="{782C13FD-F907-4D83-9057-A364516DD783}" dt="2020-10-30T02:23:58.640" v="377"/>
          <ac:spMkLst>
            <pc:docMk/>
            <pc:sldMk cId="3905709675" sldId="256"/>
            <ac:spMk id="18" creationId="{E4737216-37B2-43AD-AB08-05BFCCEFC99E}"/>
          </ac:spMkLst>
        </pc:spChg>
        <pc:spChg chg="add">
          <ac:chgData name="Lisa Costello" userId="2b3c0f665e2061cf" providerId="LiveId" clId="{782C13FD-F907-4D83-9057-A364516DD783}" dt="2020-10-30T02:24:02.187" v="378" actId="26606"/>
          <ac:spMkLst>
            <pc:docMk/>
            <pc:sldMk cId="3905709675" sldId="256"/>
            <ac:spMk id="20" creationId="{E4737216-37B2-43AD-AB08-05BFCCEFC99E}"/>
          </ac:spMkLst>
        </pc:spChg>
      </pc:sldChg>
      <pc:sldChg chg="add">
        <pc:chgData name="Lisa Costello" userId="2b3c0f665e2061cf" providerId="LiveId" clId="{782C13FD-F907-4D83-9057-A364516DD783}" dt="2020-10-30T19:46:22.394" v="456"/>
        <pc:sldMkLst>
          <pc:docMk/>
          <pc:sldMk cId="4262196989" sldId="258"/>
        </pc:sldMkLst>
      </pc:sldChg>
      <pc:sldChg chg="addSp modSp mod modTransition">
        <pc:chgData name="Lisa Costello" userId="2b3c0f665e2061cf" providerId="LiveId" clId="{782C13FD-F907-4D83-9057-A364516DD783}" dt="2020-10-30T19:16:32.160" v="439" actId="207"/>
        <pc:sldMkLst>
          <pc:docMk/>
          <pc:sldMk cId="3298521934" sldId="263"/>
        </pc:sldMkLst>
        <pc:spChg chg="add mod">
          <ac:chgData name="Lisa Costello" userId="2b3c0f665e2061cf" providerId="LiveId" clId="{782C13FD-F907-4D83-9057-A364516DD783}" dt="2020-10-30T19:16:32.160" v="439" actId="207"/>
          <ac:spMkLst>
            <pc:docMk/>
            <pc:sldMk cId="3298521934" sldId="263"/>
            <ac:spMk id="2" creationId="{32E2A212-9C26-4F06-8CED-AD8B3D42378F}"/>
          </ac:spMkLst>
        </pc:spChg>
        <pc:spChg chg="mod">
          <ac:chgData name="Lisa Costello" userId="2b3c0f665e2061cf" providerId="LiveId" clId="{782C13FD-F907-4D83-9057-A364516DD783}" dt="2020-10-30T02:12:18.857" v="230" actId="207"/>
          <ac:spMkLst>
            <pc:docMk/>
            <pc:sldMk cId="3298521934" sldId="263"/>
            <ac:spMk id="3" creationId="{00000000-0000-0000-0000-000000000000}"/>
          </ac:spMkLst>
        </pc:spChg>
        <pc:spChg chg="mod">
          <ac:chgData name="Lisa Costello" userId="2b3c0f665e2061cf" providerId="LiveId" clId="{782C13FD-F907-4D83-9057-A364516DD783}" dt="2020-10-30T19:16:19.838" v="437" actId="207"/>
          <ac:spMkLst>
            <pc:docMk/>
            <pc:sldMk cId="3298521934" sldId="263"/>
            <ac:spMk id="20482" creationId="{00000000-0000-0000-0000-000000000000}"/>
          </ac:spMkLst>
        </pc:spChg>
      </pc:sldChg>
      <pc:sldChg chg="addSp modSp mod modTransition">
        <pc:chgData name="Lisa Costello" userId="2b3c0f665e2061cf" providerId="LiveId" clId="{782C13FD-F907-4D83-9057-A364516DD783}" dt="2020-10-30T02:32:58.675" v="432"/>
        <pc:sldMkLst>
          <pc:docMk/>
          <pc:sldMk cId="2428542190" sldId="275"/>
        </pc:sldMkLst>
        <pc:spChg chg="mod">
          <ac:chgData name="Lisa Costello" userId="2b3c0f665e2061cf" providerId="LiveId" clId="{782C13FD-F907-4D83-9057-A364516DD783}" dt="2020-10-30T02:12:29.262" v="231" actId="207"/>
          <ac:spMkLst>
            <pc:docMk/>
            <pc:sldMk cId="2428542190" sldId="275"/>
            <ac:spMk id="3" creationId="{00000000-0000-0000-0000-000000000000}"/>
          </ac:spMkLst>
        </pc:spChg>
        <pc:spChg chg="add mod">
          <ac:chgData name="Lisa Costello" userId="2b3c0f665e2061cf" providerId="LiveId" clId="{782C13FD-F907-4D83-9057-A364516DD783}" dt="2020-10-30T02:07:57.723" v="187" actId="1035"/>
          <ac:spMkLst>
            <pc:docMk/>
            <pc:sldMk cId="2428542190" sldId="275"/>
            <ac:spMk id="8" creationId="{EA44B5CB-CA47-4DC7-9065-E878EB7B5B26}"/>
          </ac:spMkLst>
        </pc:spChg>
        <pc:spChg chg="mod">
          <ac:chgData name="Lisa Costello" userId="2b3c0f665e2061cf" providerId="LiveId" clId="{782C13FD-F907-4D83-9057-A364516DD783}" dt="2020-10-30T02:10:55.004" v="221" actId="207"/>
          <ac:spMkLst>
            <pc:docMk/>
            <pc:sldMk cId="2428542190" sldId="275"/>
            <ac:spMk id="19458" creationId="{00000000-0000-0000-0000-000000000000}"/>
          </ac:spMkLst>
        </pc:spChg>
      </pc:sldChg>
      <pc:sldChg chg="del">
        <pc:chgData name="Lisa Costello" userId="2b3c0f665e2061cf" providerId="LiveId" clId="{782C13FD-F907-4D83-9057-A364516DD783}" dt="2020-10-30T01:58:01.355" v="16" actId="47"/>
        <pc:sldMkLst>
          <pc:docMk/>
          <pc:sldMk cId="4055289642" sldId="278"/>
        </pc:sldMkLst>
      </pc:sldChg>
      <pc:sldChg chg="addSp delSp modSp mod">
        <pc:chgData name="Lisa Costello" userId="2b3c0f665e2061cf" providerId="LiveId" clId="{782C13FD-F907-4D83-9057-A364516DD783}" dt="2020-10-30T19:18:11.564" v="455" actId="1076"/>
        <pc:sldMkLst>
          <pc:docMk/>
          <pc:sldMk cId="304987152" sldId="279"/>
        </pc:sldMkLst>
        <pc:spChg chg="mod">
          <ac:chgData name="Lisa Costello" userId="2b3c0f665e2061cf" providerId="LiveId" clId="{782C13FD-F907-4D83-9057-A364516DD783}" dt="2020-10-30T19:16:23.681" v="438" actId="207"/>
          <ac:spMkLst>
            <pc:docMk/>
            <pc:sldMk cId="304987152" sldId="279"/>
            <ac:spMk id="2" creationId="{00000000-0000-0000-0000-000000000000}"/>
          </ac:spMkLst>
        </pc:spChg>
        <pc:spChg chg="mod">
          <ac:chgData name="Lisa Costello" userId="2b3c0f665e2061cf" providerId="LiveId" clId="{782C13FD-F907-4D83-9057-A364516DD783}" dt="2020-10-30T19:18:06.530" v="454" actId="207"/>
          <ac:spMkLst>
            <pc:docMk/>
            <pc:sldMk cId="304987152" sldId="279"/>
            <ac:spMk id="3" creationId="{00000000-0000-0000-0000-000000000000}"/>
          </ac:spMkLst>
        </pc:spChg>
        <pc:spChg chg="mod">
          <ac:chgData name="Lisa Costello" userId="2b3c0f665e2061cf" providerId="LiveId" clId="{782C13FD-F907-4D83-9057-A364516DD783}" dt="2020-10-30T19:16:36.769" v="440" actId="207"/>
          <ac:spMkLst>
            <pc:docMk/>
            <pc:sldMk cId="304987152" sldId="279"/>
            <ac:spMk id="11" creationId="{00000000-0000-0000-0000-000000000000}"/>
          </ac:spMkLst>
        </pc:spChg>
        <pc:picChg chg="add del">
          <ac:chgData name="Lisa Costello" userId="2b3c0f665e2061cf" providerId="LiveId" clId="{782C13FD-F907-4D83-9057-A364516DD783}" dt="2020-10-30T19:17:41.276" v="445" actId="478"/>
          <ac:picMkLst>
            <pc:docMk/>
            <pc:sldMk cId="304987152" sldId="279"/>
            <ac:picMk id="4" creationId="{77C8658B-2612-4A58-87D2-413CC694AB2B}"/>
          </ac:picMkLst>
        </pc:picChg>
        <pc:picChg chg="del mod">
          <ac:chgData name="Lisa Costello" userId="2b3c0f665e2061cf" providerId="LiveId" clId="{782C13FD-F907-4D83-9057-A364516DD783}" dt="2020-10-30T19:17:43.662" v="448" actId="478"/>
          <ac:picMkLst>
            <pc:docMk/>
            <pc:sldMk cId="304987152" sldId="279"/>
            <ac:picMk id="5" creationId="{00000000-0000-0000-0000-000000000000}"/>
          </ac:picMkLst>
        </pc:picChg>
        <pc:picChg chg="add mod">
          <ac:chgData name="Lisa Costello" userId="2b3c0f665e2061cf" providerId="LiveId" clId="{782C13FD-F907-4D83-9057-A364516DD783}" dt="2020-10-30T19:18:11.564" v="455" actId="1076"/>
          <ac:picMkLst>
            <pc:docMk/>
            <pc:sldMk cId="304987152" sldId="279"/>
            <ac:picMk id="6" creationId="{43D2AF4A-D365-444F-BBE4-AC60A7630B0F}"/>
          </ac:picMkLst>
        </pc:picChg>
        <pc:picChg chg="del">
          <ac:chgData name="Lisa Costello" userId="2b3c0f665e2061cf" providerId="LiveId" clId="{782C13FD-F907-4D83-9057-A364516DD783}" dt="2020-10-30T19:16:41.324" v="441" actId="478"/>
          <ac:picMkLst>
            <pc:docMk/>
            <pc:sldMk cId="304987152" sldId="279"/>
            <ac:picMk id="10" creationId="{00000000-0000-0000-0000-000000000000}"/>
          </ac:picMkLst>
        </pc:picChg>
        <pc:picChg chg="del">
          <ac:chgData name="Lisa Costello" userId="2b3c0f665e2061cf" providerId="LiveId" clId="{782C13FD-F907-4D83-9057-A364516DD783}" dt="2020-10-30T19:17:42.565" v="446" actId="478"/>
          <ac:picMkLst>
            <pc:docMk/>
            <pc:sldMk cId="304987152" sldId="279"/>
            <ac:picMk id="4098" creationId="{00000000-0000-0000-0000-000000000000}"/>
          </ac:picMkLst>
        </pc:picChg>
        <pc:picChg chg="del">
          <ac:chgData name="Lisa Costello" userId="2b3c0f665e2061cf" providerId="LiveId" clId="{782C13FD-F907-4D83-9057-A364516DD783}" dt="2020-10-30T19:17:40.638" v="444" actId="478"/>
          <ac:picMkLst>
            <pc:docMk/>
            <pc:sldMk cId="304987152" sldId="279"/>
            <ac:picMk id="4103" creationId="{00000000-0000-0000-0000-000000000000}"/>
          </ac:picMkLst>
        </pc:picChg>
        <pc:picChg chg="del">
          <ac:chgData name="Lisa Costello" userId="2b3c0f665e2061cf" providerId="LiveId" clId="{782C13FD-F907-4D83-9057-A364516DD783}" dt="2020-10-30T19:17:43.308" v="447" actId="478"/>
          <ac:picMkLst>
            <pc:docMk/>
            <pc:sldMk cId="304987152" sldId="279"/>
            <ac:picMk id="4106" creationId="{00000000-0000-0000-0000-000000000000}"/>
          </ac:picMkLst>
        </pc:picChg>
      </pc:sldChg>
      <pc:sldChg chg="add ord">
        <pc:chgData name="Lisa Costello" userId="2b3c0f665e2061cf" providerId="LiveId" clId="{782C13FD-F907-4D83-9057-A364516DD783}" dt="2020-10-30T18:36:30.582" v="436"/>
        <pc:sldMkLst>
          <pc:docMk/>
          <pc:sldMk cId="4047798127" sldId="285"/>
        </pc:sldMkLst>
      </pc:sldChg>
      <pc:sldChg chg="addSp modSp mod modTransition modNotesTx">
        <pc:chgData name="Lisa Costello" userId="2b3c0f665e2061cf" providerId="LiveId" clId="{782C13FD-F907-4D83-9057-A364516DD783}" dt="2020-10-30T02:33:19.840" v="433" actId="20577"/>
        <pc:sldMkLst>
          <pc:docMk/>
          <pc:sldMk cId="1228803744" sldId="305"/>
        </pc:sldMkLst>
        <pc:spChg chg="add mod">
          <ac:chgData name="Lisa Costello" userId="2b3c0f665e2061cf" providerId="LiveId" clId="{782C13FD-F907-4D83-9057-A364516DD783}" dt="2020-10-30T02:07:37.406" v="156" actId="1038"/>
          <ac:spMkLst>
            <pc:docMk/>
            <pc:sldMk cId="1228803744" sldId="305"/>
            <ac:spMk id="4" creationId="{614F0197-86F5-44BD-AB93-B651F75594BA}"/>
          </ac:spMkLst>
        </pc:spChg>
        <pc:picChg chg="mod">
          <ac:chgData name="Lisa Costello" userId="2b3c0f665e2061cf" providerId="LiveId" clId="{782C13FD-F907-4D83-9057-A364516DD783}" dt="2020-10-30T02:07:40.787" v="174" actId="1038"/>
          <ac:picMkLst>
            <pc:docMk/>
            <pc:sldMk cId="1228803744" sldId="305"/>
            <ac:picMk id="2" creationId="{00000000-0000-0000-0000-000000000000}"/>
          </ac:picMkLst>
        </pc:picChg>
      </pc:sldChg>
      <pc:sldChg chg="addSp delSp modSp add mod modTransition">
        <pc:chgData name="Lisa Costello" userId="2b3c0f665e2061cf" providerId="LiveId" clId="{782C13FD-F907-4D83-9057-A364516DD783}" dt="2020-10-30T02:32:58.675" v="432"/>
        <pc:sldMkLst>
          <pc:docMk/>
          <pc:sldMk cId="1370027713" sldId="339"/>
        </pc:sldMkLst>
        <pc:spChg chg="mod">
          <ac:chgData name="Lisa Costello" userId="2b3c0f665e2061cf" providerId="LiveId" clId="{782C13FD-F907-4D83-9057-A364516DD783}" dt="2020-10-30T02:11:02.674" v="223" actId="207"/>
          <ac:spMkLst>
            <pc:docMk/>
            <pc:sldMk cId="1370027713" sldId="339"/>
            <ac:spMk id="2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2:13:03.880" v="236" actId="207"/>
          <ac:spMkLst>
            <pc:docMk/>
            <pc:sldMk cId="1370027713" sldId="339"/>
            <ac:spMk id="3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1:59:56.255" v="22" actId="207"/>
          <ac:spMkLst>
            <pc:docMk/>
            <pc:sldMk cId="1370027713" sldId="339"/>
            <ac:spMk id="4" creationId="{00000000-0000-0000-0000-000000000000}"/>
          </ac:spMkLst>
        </pc:spChg>
        <pc:spChg chg="add del mod">
          <ac:chgData name="Lisa Costello" userId="2b3c0f665e2061cf" providerId="LiveId" clId="{782C13FD-F907-4D83-9057-A364516DD783}" dt="2020-10-30T01:59:51.410" v="21"/>
          <ac:spMkLst>
            <pc:docMk/>
            <pc:sldMk cId="1370027713" sldId="339"/>
            <ac:spMk id="5" creationId="{E77D4443-7929-4228-B510-BDB6E34E4016}"/>
          </ac:spMkLst>
        </pc:spChg>
        <pc:spChg chg="add del mod">
          <ac:chgData name="Lisa Costello" userId="2b3c0f665e2061cf" providerId="LiveId" clId="{782C13FD-F907-4D83-9057-A364516DD783}" dt="2020-10-30T01:59:51.410" v="21"/>
          <ac:spMkLst>
            <pc:docMk/>
            <pc:sldMk cId="1370027713" sldId="339"/>
            <ac:spMk id="6" creationId="{EB4604FE-112C-479B-8FFA-22CAE3F673F8}"/>
          </ac:spMkLst>
        </pc:spChg>
      </pc:sldChg>
      <pc:sldChg chg="addSp delSp modSp add mod modTransition modAnim">
        <pc:chgData name="Lisa Costello" userId="2b3c0f665e2061cf" providerId="LiveId" clId="{782C13FD-F907-4D83-9057-A364516DD783}" dt="2020-10-30T02:32:58.675" v="432"/>
        <pc:sldMkLst>
          <pc:docMk/>
          <pc:sldMk cId="3045830909" sldId="340"/>
        </pc:sldMkLst>
        <pc:spChg chg="mod">
          <ac:chgData name="Lisa Costello" userId="2b3c0f665e2061cf" providerId="LiveId" clId="{782C13FD-F907-4D83-9057-A364516DD783}" dt="2020-10-30T02:10:59.120" v="222" actId="207"/>
          <ac:spMkLst>
            <pc:docMk/>
            <pc:sldMk cId="3045830909" sldId="340"/>
            <ac:spMk id="2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2:13:11.842" v="244" actId="6549"/>
          <ac:spMkLst>
            <pc:docMk/>
            <pc:sldMk cId="3045830909" sldId="340"/>
            <ac:spMk id="3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2:01:31.501" v="59" actId="207"/>
          <ac:spMkLst>
            <pc:docMk/>
            <pc:sldMk cId="3045830909" sldId="340"/>
            <ac:spMk id="4" creationId="{00000000-0000-0000-0000-000000000000}"/>
          </ac:spMkLst>
        </pc:spChg>
        <pc:spChg chg="add del mod">
          <ac:chgData name="Lisa Costello" userId="2b3c0f665e2061cf" providerId="LiveId" clId="{782C13FD-F907-4D83-9057-A364516DD783}" dt="2020-10-30T02:01:05.842" v="23"/>
          <ac:spMkLst>
            <pc:docMk/>
            <pc:sldMk cId="3045830909" sldId="340"/>
            <ac:spMk id="6" creationId="{90C88F2D-CB4C-4979-AEF6-E1D98CBB52B4}"/>
          </ac:spMkLst>
        </pc:spChg>
        <pc:spChg chg="add del mod">
          <ac:chgData name="Lisa Costello" userId="2b3c0f665e2061cf" providerId="LiveId" clId="{782C13FD-F907-4D83-9057-A364516DD783}" dt="2020-10-30T02:01:05.842" v="23"/>
          <ac:spMkLst>
            <pc:docMk/>
            <pc:sldMk cId="3045830909" sldId="340"/>
            <ac:spMk id="7" creationId="{3988F833-3AA5-4926-9E5D-91055EAC38FB}"/>
          </ac:spMkLst>
        </pc:spChg>
      </pc:sldChg>
      <pc:sldChg chg="addSp delSp modSp add mod modTransition">
        <pc:chgData name="Lisa Costello" userId="2b3c0f665e2061cf" providerId="LiveId" clId="{782C13FD-F907-4D83-9057-A364516DD783}" dt="2020-10-30T02:32:58.675" v="432"/>
        <pc:sldMkLst>
          <pc:docMk/>
          <pc:sldMk cId="3999578241" sldId="343"/>
        </pc:sldMkLst>
        <pc:spChg chg="mod">
          <ac:chgData name="Lisa Costello" userId="2b3c0f665e2061cf" providerId="LiveId" clId="{782C13FD-F907-4D83-9057-A364516DD783}" dt="2020-10-30T02:11:12.429" v="225" actId="207"/>
          <ac:spMkLst>
            <pc:docMk/>
            <pc:sldMk cId="3999578241" sldId="343"/>
            <ac:spMk id="2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2:32:48.088" v="430" actId="20577"/>
          <ac:spMkLst>
            <pc:docMk/>
            <pc:sldMk cId="3999578241" sldId="343"/>
            <ac:spMk id="3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1:57:04.692" v="3" actId="207"/>
          <ac:spMkLst>
            <pc:docMk/>
            <pc:sldMk cId="3999578241" sldId="343"/>
            <ac:spMk id="4" creationId="{00000000-0000-0000-0000-000000000000}"/>
          </ac:spMkLst>
        </pc:spChg>
        <pc:spChg chg="add del mod">
          <ac:chgData name="Lisa Costello" userId="2b3c0f665e2061cf" providerId="LiveId" clId="{782C13FD-F907-4D83-9057-A364516DD783}" dt="2020-10-30T01:56:50.288" v="1"/>
          <ac:spMkLst>
            <pc:docMk/>
            <pc:sldMk cId="3999578241" sldId="343"/>
            <ac:spMk id="6" creationId="{30884CAA-C4C6-47F9-B25A-7EB0D8146D97}"/>
          </ac:spMkLst>
        </pc:spChg>
        <pc:spChg chg="add del mod">
          <ac:chgData name="Lisa Costello" userId="2b3c0f665e2061cf" providerId="LiveId" clId="{782C13FD-F907-4D83-9057-A364516DD783}" dt="2020-10-30T01:56:50.288" v="1"/>
          <ac:spMkLst>
            <pc:docMk/>
            <pc:sldMk cId="3999578241" sldId="343"/>
            <ac:spMk id="7" creationId="{1FDF507D-345C-45B7-8153-83E83B662C6B}"/>
          </ac:spMkLst>
        </pc:spChg>
      </pc:sldChg>
      <pc:sldChg chg="addSp delSp modSp add del mod">
        <pc:chgData name="Lisa Costello" userId="2b3c0f665e2061cf" providerId="LiveId" clId="{782C13FD-F907-4D83-9057-A364516DD783}" dt="2020-10-30T02:24:33.224" v="422" actId="47"/>
        <pc:sldMkLst>
          <pc:docMk/>
          <pc:sldMk cId="779749738" sldId="354"/>
        </pc:sldMkLst>
        <pc:spChg chg="mod">
          <ac:chgData name="Lisa Costello" userId="2b3c0f665e2061cf" providerId="LiveId" clId="{782C13FD-F907-4D83-9057-A364516DD783}" dt="2020-10-30T02:16:44.067" v="250" actId="207"/>
          <ac:spMkLst>
            <pc:docMk/>
            <pc:sldMk cId="779749738" sldId="354"/>
            <ac:spMk id="2" creationId="{00000000-0000-0000-0000-000000000000}"/>
          </ac:spMkLst>
        </pc:spChg>
        <pc:spChg chg="add del mod">
          <ac:chgData name="Lisa Costello" userId="2b3c0f665e2061cf" providerId="LiveId" clId="{782C13FD-F907-4D83-9057-A364516DD783}" dt="2020-10-30T02:16:24.124" v="246"/>
          <ac:spMkLst>
            <pc:docMk/>
            <pc:sldMk cId="779749738" sldId="354"/>
            <ac:spMk id="3" creationId="{1040073D-6368-462D-A418-B0F11E58BC26}"/>
          </ac:spMkLst>
        </pc:spChg>
        <pc:spChg chg="mod">
          <ac:chgData name="Lisa Costello" userId="2b3c0f665e2061cf" providerId="LiveId" clId="{782C13FD-F907-4D83-9057-A364516DD783}" dt="2020-10-30T02:16:28.975" v="247" actId="207"/>
          <ac:spMkLst>
            <pc:docMk/>
            <pc:sldMk cId="779749738" sldId="354"/>
            <ac:spMk id="6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2:16:32.788" v="248" actId="207"/>
          <ac:spMkLst>
            <pc:docMk/>
            <pc:sldMk cId="779749738" sldId="354"/>
            <ac:spMk id="8" creationId="{00000000-0000-0000-0000-000000000000}"/>
          </ac:spMkLst>
        </pc:spChg>
      </pc:sldChg>
      <pc:sldChg chg="addSp delSp modSp add mod modTransition">
        <pc:chgData name="Lisa Costello" userId="2b3c0f665e2061cf" providerId="LiveId" clId="{782C13FD-F907-4D83-9057-A364516DD783}" dt="2020-10-30T02:32:58.675" v="432"/>
        <pc:sldMkLst>
          <pc:docMk/>
          <pc:sldMk cId="83615646" sldId="360"/>
        </pc:sldMkLst>
        <pc:spChg chg="mod">
          <ac:chgData name="Lisa Costello" userId="2b3c0f665e2061cf" providerId="LiveId" clId="{782C13FD-F907-4D83-9057-A364516DD783}" dt="2020-10-30T02:16:40.856" v="249" actId="207"/>
          <ac:spMkLst>
            <pc:docMk/>
            <pc:sldMk cId="83615646" sldId="360"/>
            <ac:spMk id="2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2:12:42.396" v="233" actId="207"/>
          <ac:spMkLst>
            <pc:docMk/>
            <pc:sldMk cId="83615646" sldId="360"/>
            <ac:spMk id="3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1:57:11.102" v="4" actId="207"/>
          <ac:spMkLst>
            <pc:docMk/>
            <pc:sldMk cId="83615646" sldId="360"/>
            <ac:spMk id="4" creationId="{00000000-0000-0000-0000-000000000000}"/>
          </ac:spMkLst>
        </pc:spChg>
        <pc:spChg chg="add del mod">
          <ac:chgData name="Lisa Costello" userId="2b3c0f665e2061cf" providerId="LiveId" clId="{782C13FD-F907-4D83-9057-A364516DD783}" dt="2020-10-30T01:56:54.394" v="2"/>
          <ac:spMkLst>
            <pc:docMk/>
            <pc:sldMk cId="83615646" sldId="360"/>
            <ac:spMk id="5" creationId="{72B9886B-4816-4938-922C-50210364DF26}"/>
          </ac:spMkLst>
        </pc:spChg>
        <pc:spChg chg="add del mod">
          <ac:chgData name="Lisa Costello" userId="2b3c0f665e2061cf" providerId="LiveId" clId="{782C13FD-F907-4D83-9057-A364516DD783}" dt="2020-10-30T01:56:54.394" v="2"/>
          <ac:spMkLst>
            <pc:docMk/>
            <pc:sldMk cId="83615646" sldId="360"/>
            <ac:spMk id="6" creationId="{50A8CF1E-8AE8-46B4-B6DD-AF48B59A199B}"/>
          </ac:spMkLst>
        </pc:spChg>
      </pc:sldChg>
      <pc:sldChg chg="addSp delSp modSp add mod modTransition">
        <pc:chgData name="Lisa Costello" userId="2b3c0f665e2061cf" providerId="LiveId" clId="{782C13FD-F907-4D83-9057-A364516DD783}" dt="2020-10-30T02:32:58.675" v="432"/>
        <pc:sldMkLst>
          <pc:docMk/>
          <pc:sldMk cId="3980906512" sldId="363"/>
        </pc:sldMkLst>
        <pc:spChg chg="mod">
          <ac:chgData name="Lisa Costello" userId="2b3c0f665e2061cf" providerId="LiveId" clId="{782C13FD-F907-4D83-9057-A364516DD783}" dt="2020-10-30T02:11:16.994" v="226" actId="207"/>
          <ac:spMkLst>
            <pc:docMk/>
            <pc:sldMk cId="3980906512" sldId="363"/>
            <ac:spMk id="2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2:12:51.074" v="235" actId="6549"/>
          <ac:spMkLst>
            <pc:docMk/>
            <pc:sldMk cId="3980906512" sldId="363"/>
            <ac:spMk id="3" creationId="{00000000-0000-0000-0000-000000000000}"/>
          </ac:spMkLst>
        </pc:spChg>
        <pc:spChg chg="mod">
          <ac:chgData name="Lisa Costello" userId="2b3c0f665e2061cf" providerId="LiveId" clId="{782C13FD-F907-4D83-9057-A364516DD783}" dt="2020-10-30T01:59:43.694" v="18" actId="207"/>
          <ac:spMkLst>
            <pc:docMk/>
            <pc:sldMk cId="3980906512" sldId="363"/>
            <ac:spMk id="4" creationId="{00000000-0000-0000-0000-000000000000}"/>
          </ac:spMkLst>
        </pc:spChg>
        <pc:spChg chg="add del mod">
          <ac:chgData name="Lisa Costello" userId="2b3c0f665e2061cf" providerId="LiveId" clId="{782C13FD-F907-4D83-9057-A364516DD783}" dt="2020-10-30T01:59:47.789" v="19"/>
          <ac:spMkLst>
            <pc:docMk/>
            <pc:sldMk cId="3980906512" sldId="363"/>
            <ac:spMk id="5" creationId="{FAF28AED-61B4-485A-9EF4-725FAD5991B7}"/>
          </ac:spMkLst>
        </pc:spChg>
        <pc:spChg chg="add del mod">
          <ac:chgData name="Lisa Costello" userId="2b3c0f665e2061cf" providerId="LiveId" clId="{782C13FD-F907-4D83-9057-A364516DD783}" dt="2020-10-30T01:59:47.789" v="19"/>
          <ac:spMkLst>
            <pc:docMk/>
            <pc:sldMk cId="3980906512" sldId="363"/>
            <ac:spMk id="6" creationId="{A6D9844A-7411-4223-A347-06EAD64EA9BC}"/>
          </ac:spMkLst>
        </pc:spChg>
      </pc:sldChg>
      <pc:sldChg chg="addSp modSp mod ord modTransition">
        <pc:chgData name="Lisa Costello" userId="2b3c0f665e2061cf" providerId="LiveId" clId="{782C13FD-F907-4D83-9057-A364516DD783}" dt="2020-10-30T02:32:58.675" v="432"/>
        <pc:sldMkLst>
          <pc:docMk/>
          <pc:sldMk cId="0" sldId="407"/>
        </pc:sldMkLst>
        <pc:spChg chg="add">
          <ac:chgData name="Lisa Costello" userId="2b3c0f665e2061cf" providerId="LiveId" clId="{782C13FD-F907-4D83-9057-A364516DD783}" dt="2020-10-30T02:10:11.847" v="219" actId="22"/>
          <ac:spMkLst>
            <pc:docMk/>
            <pc:sldMk cId="0" sldId="407"/>
            <ac:spMk id="7" creationId="{8E85D7B7-5C7B-4FFA-8182-B60F2263D9D9}"/>
          </ac:spMkLst>
        </pc:spChg>
        <pc:spChg chg="mod">
          <ac:chgData name="Lisa Costello" userId="2b3c0f665e2061cf" providerId="LiveId" clId="{782C13FD-F907-4D83-9057-A364516DD783}" dt="2020-10-30T02:11:37.223" v="228" actId="207"/>
          <ac:spMkLst>
            <pc:docMk/>
            <pc:sldMk cId="0" sldId="407"/>
            <ac:spMk id="10242" creationId="{EB6E5914-5F81-4B16-96D8-138D605349BA}"/>
          </ac:spMkLst>
        </pc:spChg>
        <pc:spChg chg="mod">
          <ac:chgData name="Lisa Costello" userId="2b3c0f665e2061cf" providerId="LiveId" clId="{782C13FD-F907-4D83-9057-A364516DD783}" dt="2020-10-30T02:17:09.791" v="253" actId="207"/>
          <ac:spMkLst>
            <pc:docMk/>
            <pc:sldMk cId="0" sldId="407"/>
            <ac:spMk id="10243" creationId="{ECB3F4A9-9409-4C1F-B6F5-1871703E034A}"/>
          </ac:spMkLst>
        </pc:spChg>
        <pc:spChg chg="mod">
          <ac:chgData name="Lisa Costello" userId="2b3c0f665e2061cf" providerId="LiveId" clId="{782C13FD-F907-4D83-9057-A364516DD783}" dt="2020-10-30T02:22:30.464" v="372" actId="27636"/>
          <ac:spMkLst>
            <pc:docMk/>
            <pc:sldMk cId="0" sldId="407"/>
            <ac:spMk id="10244" creationId="{C82ECF90-697D-4837-BA38-14C5E541E868}"/>
          </ac:spMkLst>
        </pc:spChg>
        <pc:spChg chg="mod">
          <ac:chgData name="Lisa Costello" userId="2b3c0f665e2061cf" providerId="LiveId" clId="{782C13FD-F907-4D83-9057-A364516DD783}" dt="2020-10-30T02:17:11.967" v="254" actId="207"/>
          <ac:spMkLst>
            <pc:docMk/>
            <pc:sldMk cId="0" sldId="407"/>
            <ac:spMk id="10245" creationId="{61D4B7A3-AD5B-4B09-9966-632E55116FE7}"/>
          </ac:spMkLst>
        </pc:spChg>
        <pc:spChg chg="mod">
          <ac:chgData name="Lisa Costello" userId="2b3c0f665e2061cf" providerId="LiveId" clId="{782C13FD-F907-4D83-9057-A364516DD783}" dt="2020-10-30T02:22:34.882" v="373" actId="14100"/>
          <ac:spMkLst>
            <pc:docMk/>
            <pc:sldMk cId="0" sldId="407"/>
            <ac:spMk id="10246" creationId="{34938C94-5383-4758-B984-C4C462FD5681}"/>
          </ac:spMkLst>
        </pc:spChg>
      </pc:sldChg>
      <pc:sldChg chg="addSp modSp mod modTransition modNotesTx">
        <pc:chgData name="Lisa Costello" userId="2b3c0f665e2061cf" providerId="LiveId" clId="{782C13FD-F907-4D83-9057-A364516DD783}" dt="2020-10-30T02:32:58.675" v="432"/>
        <pc:sldMkLst>
          <pc:docMk/>
          <pc:sldMk cId="270730594" sldId="408"/>
        </pc:sldMkLst>
        <pc:spChg chg="mod">
          <ac:chgData name="Lisa Costello" userId="2b3c0f665e2061cf" providerId="LiveId" clId="{782C13FD-F907-4D83-9057-A364516DD783}" dt="2020-10-30T02:11:30.747" v="227" actId="207"/>
          <ac:spMkLst>
            <pc:docMk/>
            <pc:sldMk cId="270730594" sldId="408"/>
            <ac:spMk id="2" creationId="{0294C0F3-1CD4-419B-8E97-BACC509A1C56}"/>
          </ac:spMkLst>
        </pc:spChg>
        <pc:spChg chg="add">
          <ac:chgData name="Lisa Costello" userId="2b3c0f665e2061cf" providerId="LiveId" clId="{782C13FD-F907-4D83-9057-A364516DD783}" dt="2020-10-30T02:08:13.716" v="193" actId="22"/>
          <ac:spMkLst>
            <pc:docMk/>
            <pc:sldMk cId="270730594" sldId="408"/>
            <ac:spMk id="6" creationId="{63F05BFE-4597-4A1B-A7DD-4ACD5FC1AE54}"/>
          </ac:spMkLst>
        </pc:spChg>
        <pc:spChg chg="add mod">
          <ac:chgData name="Lisa Costello" userId="2b3c0f665e2061cf" providerId="LiveId" clId="{782C13FD-F907-4D83-9057-A364516DD783}" dt="2020-10-30T02:08:53.744" v="217" actId="1076"/>
          <ac:spMkLst>
            <pc:docMk/>
            <pc:sldMk cId="270730594" sldId="408"/>
            <ac:spMk id="7" creationId="{6D959F89-FD7E-4E6B-807A-ACB516F66C85}"/>
          </ac:spMkLst>
        </pc:spChg>
        <pc:picChg chg="mod">
          <ac:chgData name="Lisa Costello" userId="2b3c0f665e2061cf" providerId="LiveId" clId="{782C13FD-F907-4D83-9057-A364516DD783}" dt="2020-10-30T02:08:34.035" v="214" actId="1035"/>
          <ac:picMkLst>
            <pc:docMk/>
            <pc:sldMk cId="270730594" sldId="408"/>
            <ac:picMk id="3" creationId="{FF6049B2-1B5E-4074-B83F-7FAB7F9115E2}"/>
          </ac:picMkLst>
        </pc:picChg>
      </pc:sldChg>
      <pc:sldChg chg="addSp mod modTransition">
        <pc:chgData name="Lisa Costello" userId="2b3c0f665e2061cf" providerId="LiveId" clId="{782C13FD-F907-4D83-9057-A364516DD783}" dt="2020-10-30T02:32:58.675" v="432"/>
        <pc:sldMkLst>
          <pc:docMk/>
          <pc:sldMk cId="2071323156" sldId="409"/>
        </pc:sldMkLst>
        <pc:spChg chg="add">
          <ac:chgData name="Lisa Costello" userId="2b3c0f665e2061cf" providerId="LiveId" clId="{782C13FD-F907-4D83-9057-A364516DD783}" dt="2020-10-30T02:10:08.099" v="218" actId="22"/>
          <ac:spMkLst>
            <pc:docMk/>
            <pc:sldMk cId="2071323156" sldId="409"/>
            <ac:spMk id="7" creationId="{7F021140-0779-407B-9CE9-9CCAFDC64CF2}"/>
          </ac:spMkLst>
        </pc:spChg>
      </pc:sldChg>
      <pc:sldChg chg="addSp modSp mod modTransition">
        <pc:chgData name="Lisa Costello" userId="2b3c0f665e2061cf" providerId="LiveId" clId="{782C13FD-F907-4D83-9057-A364516DD783}" dt="2020-10-30T02:32:58.675" v="432"/>
        <pc:sldMkLst>
          <pc:docMk/>
          <pc:sldMk cId="1673756587" sldId="410"/>
        </pc:sldMkLst>
        <pc:spChg chg="add mod">
          <ac:chgData name="Lisa Costello" userId="2b3c0f665e2061cf" providerId="LiveId" clId="{782C13FD-F907-4D83-9057-A364516DD783}" dt="2020-10-30T02:08:08.322" v="192" actId="1036"/>
          <ac:spMkLst>
            <pc:docMk/>
            <pc:sldMk cId="1673756587" sldId="410"/>
            <ac:spMk id="2" creationId="{3FC946FC-7E13-4415-955B-B1FA09BA61B3}"/>
          </ac:spMkLst>
        </pc:spChg>
      </pc:sldChg>
      <pc:sldMasterChg chg="modTransition modSldLayout">
        <pc:chgData name="Lisa Costello" userId="2b3c0f665e2061cf" providerId="LiveId" clId="{782C13FD-F907-4D83-9057-A364516DD783}" dt="2020-10-30T02:32:58.675" v="432"/>
        <pc:sldMasterMkLst>
          <pc:docMk/>
          <pc:sldMasterMk cId="1095367836" sldId="2147483648"/>
        </pc:sldMasterMkLst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34648411" sldId="2147483649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3512340915" sldId="2147483650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1070174691" sldId="2147483651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2214825867" sldId="2147483652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869825590" sldId="2147483653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3828250790" sldId="2147483654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769171605" sldId="2147483655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242991402" sldId="2147483656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1231187295" sldId="2147483657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2120714818" sldId="2147483658"/>
          </pc:sldLayoutMkLst>
        </pc:sldLayoutChg>
        <pc:sldLayoutChg chg="modTransition">
          <pc:chgData name="Lisa Costello" userId="2b3c0f665e2061cf" providerId="LiveId" clId="{782C13FD-F907-4D83-9057-A364516DD783}" dt="2020-10-30T02:32:58.675" v="432"/>
          <pc:sldLayoutMkLst>
            <pc:docMk/>
            <pc:sldMasterMk cId="1095367836" sldId="2147483648"/>
            <pc:sldLayoutMk cId="301299649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70541-E3B8-489A-8739-DE2D7B4B0DB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572BD-2144-4887-B13E-8F2AB4D5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A26D-488B-4497-B9B8-F926BE5E6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A26D-488B-4497-B9B8-F926BE5E67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A26D-488B-4497-B9B8-F926BE5E6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A26D-488B-4497-B9B8-F926BE5E6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6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A26D-488B-4497-B9B8-F926BE5E6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3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engaging on social</a:t>
            </a:r>
            <a:r>
              <a:rPr lang="en-US" baseline="0" dirty="0"/>
              <a:t> media already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A26D-488B-4497-B9B8-F926BE5E6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A26D-488B-4497-B9B8-F926BE5E6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31C327B-AE0D-4C67-B76F-8877E921C9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1EED993-1168-4243-A82E-15D667F1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91375-DA86-4110-82D8-0CE7AA853D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participants go to website or use a </a:t>
            </a:r>
            <a:r>
              <a:rPr lang="en-US" dirty="0" err="1"/>
              <a:t>precrafted</a:t>
            </a:r>
            <a:r>
              <a:rPr lang="en-US" dirty="0"/>
              <a:t> message or their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572BD-2144-4887-B13E-8F2AB4D5F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A9A6-1AE7-4540-B144-3688DC7CB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88E7E-C82F-4303-A007-A43BB75CD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3E2A-E718-4239-A69C-9FF5812F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382D-ED4C-4C56-93B8-625012F6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E69A-CD63-4559-B91D-CB92AB9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B18A-A2FC-48E7-876B-8EE08BE1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0E0D0-B13B-4C24-A894-4398E93FC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DA5-F434-4650-B242-58C7FA8C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D0DE2-3F11-4DC9-A3EA-DA112B6B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58A8A-D1C8-4E09-8B23-B05D846E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BBEFE-F7A2-484E-A6F0-517E293F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103B2-CC6A-49AA-A33D-9B836BB0A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4737-9AE7-42E1-8793-DF736CB9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1E146-BE8A-4163-BD20-A0AD9BD1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0B3B-3505-4558-84B7-5EE1D75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DC75C-9F47-462A-AD12-D4EF31F3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C2789-05BD-436B-AD8C-8A098D53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034B8-0473-4006-B1FB-30BF8F3D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2336-D84B-40FC-80A7-F87FBCB3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E234-23E7-4CFD-810D-29FFC68A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E1D6-F1AB-471A-A5FE-2A37D664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FD807-6AD3-4995-9617-72F8B3B92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154A-7B6A-4FBE-89C3-2469B1A0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504F-D503-4307-B7D7-EBDF01D7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556FB-34EB-4D01-ABC6-F2E53698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698F-256B-4FB3-83AC-6373B8F2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F2D4-9212-4BD9-AFD7-98DDD2119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3D46B-0014-473C-B2D2-3237035C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77102-77C3-4F82-8633-A6C43B23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E596C-D20E-46C2-9F81-6A6DC51E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833B6-D893-4E0D-A5C6-C727576D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E2A4-099B-4105-BF9B-0C657843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BF4D-0ADE-48E7-8CBF-B490FFC0B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B0D7F-9DCF-4611-989F-C0B4C6EF7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7738F-2AF1-4722-BEF8-A29D3C1AC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69E48-D6BD-484F-B411-198242342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A53E5-E979-43CF-84BA-2BF1E761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4FED3-04FB-4BD1-ACB4-3CFAF0E5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40953-3590-4EC0-BDCD-41C9BBDD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C01A-3391-4404-BC60-307FECFC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8AC10-57A0-4566-9A69-9252D5F9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788EC-98F8-424C-8AE4-41874B38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4BFB0-2F05-4413-8B53-23F54FBF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65619-CFD9-4890-A578-931BC65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A8C57-2FFD-4BB3-A6F6-54166FD6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B57A4-5C5F-4936-A7E3-24054B3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6043-52EC-4307-99DF-83264E0F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3EF0-ACBB-464B-A167-D0D94ABF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AC0E7-84A7-489C-9254-07D6C44F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EAE6C-D5C4-44BE-BF94-A19B01CD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37EFF-B5F3-4F3F-A97D-79719E64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3B066-8D53-4FAC-9D1B-841A3C07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86EF-5F81-4E14-923D-7BF2DB2F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81E29-992F-4C8D-9777-BBCCDD508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48574-AD00-48EB-975A-60965487E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B8ED8-78F6-4CD1-9D48-9E364883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04319-820B-4EF5-B296-629AC0BF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0A37D-F6B3-42FA-BE12-A663D23C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EFCCE-899C-43C0-BF22-0AE5887A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6779B-AE4F-4743-ADBD-D90607C7E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B28D-000E-47FB-B1BA-69FCCED2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5E7C4-7797-48BB-9685-D6B8632399F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5579-39CA-45C2-9A39-2FC7FF03A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3EB43-883E-4B28-8EF8-D3A5A46F7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F78A-9B17-42D8-BAC6-D9599CF6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videohive.net/item/social-media-icons-pack/10622247&amp;ei=HH6LVeykC8K3-QHb-4fADg&amp;bvm=bv.96782255,d.cWw&amp;psig=AFQjCNFhTH2voQvhOb52ncxTVCfM6Qe8yA&amp;ust=14352914834976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F63DF-ECDD-4658-A2C2-858B67A6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Social Media Advocacy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90D786-FF73-49F8-9113-765D951E3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FEFFFF"/>
                </a:solidFill>
              </a:rPr>
              <a:t>Lisa M. Costello, MD, MPH, FAAP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Where to 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304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Individual Level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Community fair, schools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Op-Ed or Letter to Editor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Participate in organizations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Call, email, meet with legislators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Social Media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Testify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Vote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81" t="56426" r="23549" b="32687"/>
          <a:stretch/>
        </p:blipFill>
        <p:spPr>
          <a:xfrm>
            <a:off x="8883442" y="1972093"/>
            <a:ext cx="3308558" cy="69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80" y="1572401"/>
            <a:ext cx="3083294" cy="4870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93" y="4429558"/>
            <a:ext cx="1882342" cy="1882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442" y="1381535"/>
            <a:ext cx="2588210" cy="679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7123E0-7025-4183-8499-4EEAAFF0F5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85" t="9911" r="32165" b="7301"/>
          <a:stretch/>
        </p:blipFill>
        <p:spPr>
          <a:xfrm>
            <a:off x="8469849" y="2800840"/>
            <a:ext cx="3571528" cy="365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44B5CB-CA47-4DC7-9065-E878EB7B5B26}"/>
              </a:ext>
            </a:extLst>
          </p:cNvPr>
          <p:cNvSpPr txBox="1"/>
          <p:nvPr/>
        </p:nvSpPr>
        <p:spPr>
          <a:xfrm>
            <a:off x="9546336" y="643578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B932261-5BF5-46A7-A5B4-F12E3C2C21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428624"/>
            <a:ext cx="11276428" cy="59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946FC-7E13-4415-955B-B1FA09BA61B3}"/>
              </a:ext>
            </a:extLst>
          </p:cNvPr>
          <p:cNvSpPr txBox="1"/>
          <p:nvPr/>
        </p:nvSpPr>
        <p:spPr>
          <a:xfrm>
            <a:off x="9546336" y="6356272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C0F3-1CD4-419B-8E97-BACC509A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09"/>
            <a:ext cx="10515600" cy="93767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#VoteKids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049B2-1B5E-4074-B83F-7FAB7F911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" t="9827" r="6875" b="5302"/>
          <a:stretch/>
        </p:blipFill>
        <p:spPr>
          <a:xfrm>
            <a:off x="1110175" y="909068"/>
            <a:ext cx="9971649" cy="5239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05BFE-4597-4A1B-A7DD-4ACD5FC1AE54}"/>
              </a:ext>
            </a:extLst>
          </p:cNvPr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59F89-FD7E-4E6B-807A-ACB516F66C85}"/>
              </a:ext>
            </a:extLst>
          </p:cNvPr>
          <p:cNvSpPr txBox="1"/>
          <p:nvPr/>
        </p:nvSpPr>
        <p:spPr>
          <a:xfrm>
            <a:off x="2905233" y="384792"/>
            <a:ext cx="817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https://services.aap.org/en/advocacy/election-vote-kids/social-media-messages/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D5F6AC-FB06-436C-BF3E-DFBD7FFDE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3" t="10031" r="17500" b="9723"/>
          <a:stretch/>
        </p:blipFill>
        <p:spPr>
          <a:xfrm>
            <a:off x="534572" y="138780"/>
            <a:ext cx="9158067" cy="6227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021140-0779-407B-9CE9-9CCAFDC64CF2}"/>
              </a:ext>
            </a:extLst>
          </p:cNvPr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00" y="1900626"/>
            <a:ext cx="5906277" cy="44324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Adapt as needed</a:t>
            </a:r>
          </a:p>
        </p:txBody>
      </p:sp>
    </p:spTree>
    <p:extLst>
      <p:ext uri="{BB962C8B-B14F-4D97-AF65-F5344CB8AC3E}">
        <p14:creationId xmlns:p14="http://schemas.microsoft.com/office/powerpoint/2010/main" val="40477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50098" y="764373"/>
            <a:ext cx="9556102" cy="1293028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Your Voice Makes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 Ready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#tweetiatricianselfie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" y="181636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67" y="1816360"/>
            <a:ext cx="3694112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409BACB7-2C07-418F-BA83-1293884C7BE0" descr="409BACB7-2C07-418F-BA83-1293884C7B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27963" y="2200853"/>
            <a:ext cx="3380748" cy="25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2A212-9C26-4F06-8CED-AD8B3D42378F}"/>
              </a:ext>
            </a:extLst>
          </p:cNvPr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#</a:t>
            </a:r>
            <a:r>
              <a:rPr lang="en-US" dirty="0" err="1">
                <a:solidFill>
                  <a:srgbClr val="C00000"/>
                </a:solidFill>
              </a:rPr>
              <a:t>ThankYou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0000" y="1690688"/>
            <a:ext cx="10233800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Questions/Comments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Election 2020: Vote Kids">
            <a:extLst>
              <a:ext uri="{FF2B5EF4-FFF2-40B4-BE49-F238E27FC236}">
                <a16:creationId xmlns:a16="http://schemas.microsoft.com/office/drawing/2014/main" id="{43D2AF4A-D365-444F-BBE4-AC60A763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00" y="380850"/>
            <a:ext cx="91440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3" y="1533392"/>
            <a:ext cx="8167460" cy="258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No financial disclosures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Permission to share 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on social media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Twitter: @</a:t>
            </a:r>
            <a:r>
              <a:rPr lang="en-US" dirty="0" err="1">
                <a:solidFill>
                  <a:srgbClr val="C00000"/>
                </a:solidFill>
              </a:rPr>
              <a:t>LisaCostelloWV</a:t>
            </a:r>
            <a:br>
              <a:rPr lang="en-US" dirty="0">
                <a:solidFill>
                  <a:srgbClr val="C00000"/>
                </a:solidFill>
              </a:rPr>
            </a:br>
            <a:endParaRPr lang="en-US" sz="375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1499" y="4114800"/>
            <a:ext cx="83733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0099"/>
                </a:solidFill>
                <a:latin typeface="+mj-lt"/>
              </a:rPr>
              <a:t>Thank you @</a:t>
            </a:r>
            <a:r>
              <a:rPr lang="en-US" sz="3000" dirty="0" err="1">
                <a:solidFill>
                  <a:srgbClr val="000099"/>
                </a:solidFill>
                <a:latin typeface="+mj-lt"/>
              </a:rPr>
              <a:t>AmerAcadPeds</a:t>
            </a:r>
            <a:r>
              <a:rPr lang="en-US" sz="3000" dirty="0">
                <a:solidFill>
                  <a:srgbClr val="000099"/>
                </a:solidFill>
                <a:latin typeface="+mj-lt"/>
              </a:rPr>
              <a:t> – slide content</a:t>
            </a:r>
          </a:p>
        </p:txBody>
      </p:sp>
    </p:spTree>
    <p:extLst>
      <p:ext uri="{BB962C8B-B14F-4D97-AF65-F5344CB8AC3E}">
        <p14:creationId xmlns:p14="http://schemas.microsoft.com/office/powerpoint/2010/main" val="42621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Social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It’s …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Having conversations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Making connections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Building relationships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Sharing resources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Distributing information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Networking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Collaborating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Fostering Engagement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Advocating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8800"/>
            <a:ext cx="5539061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Social Media is NOT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 instant tool for changing firmly entrenched viewpoints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Though it can advance and encourage dialogue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platform to easily distinguish valid replies from targeted misinformation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Proactive information intake and open communication means knowing when and what to respond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solution in and of itself; just being there is not enough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Active, engaged and consistent presence can accomplish goals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 Note of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Think before you message: HIPAA and professionalism applies to social media platforms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Before you blog, post or tweet, make sure your message doesn’t have any identifiable information that could be connected to a patient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Online, there are no firewalls: your digital footprint is holistic and accessible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Even on personal web platforms, consider what you share (&amp; that it is traceable)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would you want your patients and students to know (or not) about you?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 your institution’s policy (if they have one)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Teach digital professionalism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Pick your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Ask yourself the right questions to determine the right social media platform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 your current digital identity?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 your end goal?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kind of content are you sharing?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Who do you want to communicate with?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much time can you allocate?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Which is right for 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Twitter: short bursts, links to content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Facebook: interactive multimedia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YouTube: video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Blogs: long form information sharing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Pinterest: photos and infographics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LinkedIn: professional networking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Flickr and Instagram: photo-sharing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Snapchat: short “self-destructing” messages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TikTok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videos, mostly with music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rc_mi" descr="https://0.s3.envato.com/files/123741568/preview-image-2.jpg">
            <a:hlinkClick r:id="rId3"/>
          </p:cNvPr>
          <p:cNvPicPr/>
          <p:nvPr/>
        </p:nvPicPr>
        <p:blipFill>
          <a:blip r:embed="rId4" cstate="print"/>
          <a:srcRect t="14458"/>
          <a:stretch>
            <a:fillRect/>
          </a:stretch>
        </p:blipFill>
        <p:spPr bwMode="auto">
          <a:xfrm>
            <a:off x="7081266" y="2647380"/>
            <a:ext cx="4476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8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B6E5914-5F81-4B16-96D8-138D60534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Handles &amp; Hashtags to Follow</a:t>
            </a:r>
          </a:p>
        </p:txBody>
      </p:sp>
      <p:sp>
        <p:nvSpPr>
          <p:cNvPr id="10243" name="Text Placeholder 1">
            <a:extLst>
              <a:ext uri="{FF2B5EF4-FFF2-40B4-BE49-F238E27FC236}">
                <a16:creationId xmlns:a16="http://schemas.microsoft.com/office/drawing/2014/main" id="{ECB3F4A9-9409-4C1F-B6F5-1871703E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3115"/>
            <a:ext cx="5157787" cy="823912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Twitter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82ECF90-697D-4837-BA38-14C5E541E86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39788" y="2187027"/>
            <a:ext cx="5256212" cy="430584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Handles: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@AmerAcadPeds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@AAPPres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@AAPNews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@HealthyChildren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@PASMeeting</a:t>
            </a:r>
          </a:p>
          <a:p>
            <a:pPr lvl="1"/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system-ui"/>
              </a:rPr>
              <a:t>@AcademicPeds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Hashtags: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#tweetiatrician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#putkids1st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#APAAdvocacy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#APA2020</a:t>
            </a:r>
          </a:p>
          <a:p>
            <a:pPr lvl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#VoteKids</a:t>
            </a:r>
          </a:p>
          <a:p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5" name="Text Placeholder 2">
            <a:extLst>
              <a:ext uri="{FF2B5EF4-FFF2-40B4-BE49-F238E27FC236}">
                <a16:creationId xmlns:a16="http://schemas.microsoft.com/office/drawing/2014/main" id="{61D4B7A3-AD5B-4B09-9966-632E55116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3115"/>
            <a:ext cx="5183188" cy="823912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Facebook.com/	</a:t>
            </a:r>
          </a:p>
        </p:txBody>
      </p:sp>
      <p:sp>
        <p:nvSpPr>
          <p:cNvPr id="10246" name="Content Placeholder 3">
            <a:extLst>
              <a:ext uri="{FF2B5EF4-FFF2-40B4-BE49-F238E27FC236}">
                <a16:creationId xmlns:a16="http://schemas.microsoft.com/office/drawing/2014/main" id="{34938C94-5383-4758-B984-C4C462FD5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187026"/>
            <a:ext cx="5592416" cy="4116237"/>
          </a:xfrm>
        </p:spPr>
        <p:txBody>
          <a:bodyPr>
            <a:noAutofit/>
          </a:bodyPr>
          <a:lstStyle/>
          <a:p>
            <a:r>
              <a:rPr lang="en-US" altLang="en-US" sz="2600" dirty="0" err="1">
                <a:solidFill>
                  <a:schemeClr val="accent1">
                    <a:lumMod val="50000"/>
                  </a:schemeClr>
                </a:solidFill>
              </a:rPr>
              <a:t>AmerAcadPeds</a:t>
            </a:r>
            <a:endParaRPr lang="en-US" alt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2600" dirty="0" err="1">
                <a:solidFill>
                  <a:schemeClr val="accent1">
                    <a:lumMod val="50000"/>
                  </a:schemeClr>
                </a:solidFill>
              </a:rPr>
              <a:t>AAPNews</a:t>
            </a:r>
            <a:endParaRPr lang="en-US" alt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2600" dirty="0" err="1">
                <a:solidFill>
                  <a:schemeClr val="accent1">
                    <a:lumMod val="50000"/>
                  </a:schemeClr>
                </a:solidFill>
              </a:rPr>
              <a:t>HealthyChildren</a:t>
            </a:r>
            <a:endParaRPr lang="en-US" alt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2600" dirty="0" err="1">
                <a:solidFill>
                  <a:schemeClr val="accent1">
                    <a:lumMod val="50000"/>
                  </a:schemeClr>
                </a:solidFill>
              </a:rPr>
              <a:t>AAPFederalAffairs</a:t>
            </a:r>
            <a:endParaRPr lang="en-US" alt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2600" dirty="0" err="1">
                <a:solidFill>
                  <a:schemeClr val="accent1">
                    <a:lumMod val="50000"/>
                  </a:schemeClr>
                </a:solidFill>
              </a:rPr>
              <a:t>AAPPeds</a:t>
            </a:r>
            <a:endParaRPr lang="en-US" alt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>Pediatric Academic Societies Meeting</a:t>
            </a:r>
          </a:p>
          <a:p>
            <a:r>
              <a:rPr lang="en-US" sz="2600" i="0" dirty="0">
                <a:solidFill>
                  <a:schemeClr val="accent1">
                    <a:lumMod val="50000"/>
                  </a:schemeClr>
                </a:solidFill>
                <a:effectLst/>
              </a:rPr>
              <a:t>APA - Academic Pediatric Association</a:t>
            </a:r>
            <a:endParaRPr lang="en-US" alt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5D7B7-5C7B-4FFA-8182-B60F2263D9D9}"/>
              </a:ext>
            </a:extLst>
          </p:cNvPr>
          <p:cNvSpPr txBox="1"/>
          <p:nvPr/>
        </p:nvSpPr>
        <p:spPr>
          <a:xfrm>
            <a:off x="9546336" y="6303264"/>
            <a:ext cx="23774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6" y="121589"/>
            <a:ext cx="8235398" cy="6588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F0197-86F5-44BD-AB93-B651F75594BA}"/>
              </a:ext>
            </a:extLst>
          </p:cNvPr>
          <p:cNvSpPr txBox="1"/>
          <p:nvPr/>
        </p:nvSpPr>
        <p:spPr>
          <a:xfrm>
            <a:off x="10063168" y="6303264"/>
            <a:ext cx="189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LisaCostelloWV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501</Words>
  <Application>Microsoft Office PowerPoint</Application>
  <PresentationFormat>Widescreen</PresentationFormat>
  <Paragraphs>120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Office Theme</vt:lpstr>
      <vt:lpstr>Social Media Advocacy</vt:lpstr>
      <vt:lpstr>No financial disclosures Permission to share  on social media Twitter: @LisaCostelloWV </vt:lpstr>
      <vt:lpstr>What is Social Media?</vt:lpstr>
      <vt:lpstr>What Social Media is NOT … </vt:lpstr>
      <vt:lpstr>A Note of Caution</vt:lpstr>
      <vt:lpstr>Pick your platform</vt:lpstr>
      <vt:lpstr>Which is right for me? </vt:lpstr>
      <vt:lpstr>Handles &amp; Hashtags to Follow</vt:lpstr>
      <vt:lpstr>PowerPoint Presentation</vt:lpstr>
      <vt:lpstr>Where to Advocate</vt:lpstr>
      <vt:lpstr>PowerPoint Presentation</vt:lpstr>
      <vt:lpstr>#VoteKids </vt:lpstr>
      <vt:lpstr>PowerPoint Presentation</vt:lpstr>
      <vt:lpstr>Adapt as needed</vt:lpstr>
      <vt:lpstr>Your Voice Makes a Difference</vt:lpstr>
      <vt:lpstr>#ThankYou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Advocacy</dc:title>
  <dc:creator>Lisa Costello</dc:creator>
  <cp:lastModifiedBy>Lisa Costello</cp:lastModifiedBy>
  <cp:revision>1</cp:revision>
  <dcterms:created xsi:type="dcterms:W3CDTF">2020-10-30T02:24:02Z</dcterms:created>
  <dcterms:modified xsi:type="dcterms:W3CDTF">2020-10-30T19:46:30Z</dcterms:modified>
</cp:coreProperties>
</file>