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79" r:id="rId3"/>
    <p:sldMasterId id="2147483689" r:id="rId4"/>
    <p:sldMasterId id="2147483698" r:id="rId5"/>
    <p:sldMasterId id="2147483706" r:id="rId6"/>
    <p:sldMasterId id="2147483715" r:id="rId7"/>
  </p:sldMasterIdLst>
  <p:notesMasterIdLst>
    <p:notesMasterId r:id="rId32"/>
  </p:notesMasterIdLst>
  <p:sldIdLst>
    <p:sldId id="2037" r:id="rId8"/>
    <p:sldId id="1094" r:id="rId9"/>
    <p:sldId id="292" r:id="rId10"/>
    <p:sldId id="1095" r:id="rId11"/>
    <p:sldId id="1101" r:id="rId12"/>
    <p:sldId id="1105" r:id="rId13"/>
    <p:sldId id="1110" r:id="rId14"/>
    <p:sldId id="1118" r:id="rId15"/>
    <p:sldId id="1102" r:id="rId16"/>
    <p:sldId id="1154" r:id="rId17"/>
    <p:sldId id="1126" r:id="rId18"/>
    <p:sldId id="1123" r:id="rId19"/>
    <p:sldId id="2146" r:id="rId20"/>
    <p:sldId id="2140" r:id="rId21"/>
    <p:sldId id="2141" r:id="rId22"/>
    <p:sldId id="2142" r:id="rId23"/>
    <p:sldId id="2134" r:id="rId24"/>
    <p:sldId id="1840" r:id="rId25"/>
    <p:sldId id="288" r:id="rId26"/>
    <p:sldId id="286" r:id="rId27"/>
    <p:sldId id="287" r:id="rId28"/>
    <p:sldId id="289" r:id="rId29"/>
    <p:sldId id="1358" r:id="rId30"/>
    <p:sldId id="32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6" autoAdjust="0"/>
    <p:restoredTop sz="94660"/>
  </p:normalViewPr>
  <p:slideViewPr>
    <p:cSldViewPr snapToGrid="0">
      <p:cViewPr varScale="1">
        <p:scale>
          <a:sx n="128" d="100"/>
          <a:sy n="128" d="100"/>
        </p:scale>
        <p:origin x="51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 Id="rId8"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4A52C6-33EE-46E1-857F-C14DE7EECA2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EA1FD46-1500-4A1B-9B52-3CBD5FBBB7B2}">
      <dgm:prSet phldrT="[Text]" custT="1"/>
      <dgm:spPr>
        <a:solidFill>
          <a:schemeClr val="accent5">
            <a:lumMod val="75000"/>
          </a:schemeClr>
        </a:solidFill>
      </dgm:spPr>
      <dgm:t>
        <a:bodyPr/>
        <a:lstStyle/>
        <a:p>
          <a:r>
            <a:rPr lang="en-US" sz="2000" dirty="0"/>
            <a:t>Improving Health Care Access and Coverage for Children</a:t>
          </a:r>
        </a:p>
      </dgm:t>
    </dgm:pt>
    <dgm:pt modelId="{A5659404-11DC-45F7-812D-A277DC4D07E4}" type="parTrans" cxnId="{39A17EFF-E09E-4D38-A872-899765E80A98}">
      <dgm:prSet/>
      <dgm:spPr/>
      <dgm:t>
        <a:bodyPr/>
        <a:lstStyle/>
        <a:p>
          <a:endParaRPr lang="en-US" sz="2000"/>
        </a:p>
      </dgm:t>
    </dgm:pt>
    <dgm:pt modelId="{CA80589D-09F3-4C26-8FCB-0C6853F8700B}" type="sibTrans" cxnId="{39A17EFF-E09E-4D38-A872-899765E80A98}">
      <dgm:prSet/>
      <dgm:spPr/>
      <dgm:t>
        <a:bodyPr/>
        <a:lstStyle/>
        <a:p>
          <a:endParaRPr lang="en-US" sz="2000"/>
        </a:p>
      </dgm:t>
    </dgm:pt>
    <dgm:pt modelId="{24277AF9-B118-46A7-83EA-55D61F4CA6D3}">
      <dgm:prSet custT="1"/>
      <dgm:spPr>
        <a:solidFill>
          <a:schemeClr val="accent2">
            <a:lumMod val="75000"/>
          </a:schemeClr>
        </a:solidFill>
      </dgm:spPr>
      <dgm:t>
        <a:bodyPr/>
        <a:lstStyle/>
        <a:p>
          <a:r>
            <a:rPr lang="en-US" sz="2000" dirty="0"/>
            <a:t>Expanding Child Health Research</a:t>
          </a:r>
        </a:p>
      </dgm:t>
    </dgm:pt>
    <dgm:pt modelId="{903FCC20-76FC-43DC-B467-CA093E9A90EB}" type="parTrans" cxnId="{484BE93E-A9E3-470E-AED1-FDC118AFBA3C}">
      <dgm:prSet/>
      <dgm:spPr/>
      <dgm:t>
        <a:bodyPr/>
        <a:lstStyle/>
        <a:p>
          <a:endParaRPr lang="en-US" sz="2000"/>
        </a:p>
      </dgm:t>
    </dgm:pt>
    <dgm:pt modelId="{77095168-72A6-46B6-B785-9BF1C0FC4018}" type="sibTrans" cxnId="{484BE93E-A9E3-470E-AED1-FDC118AFBA3C}">
      <dgm:prSet/>
      <dgm:spPr/>
      <dgm:t>
        <a:bodyPr/>
        <a:lstStyle/>
        <a:p>
          <a:endParaRPr lang="en-US" sz="2000"/>
        </a:p>
      </dgm:t>
    </dgm:pt>
    <dgm:pt modelId="{FB90D3B5-F774-4019-BB82-BA92527E30BE}">
      <dgm:prSet custT="1"/>
      <dgm:spPr>
        <a:solidFill>
          <a:schemeClr val="accent3">
            <a:lumMod val="75000"/>
          </a:schemeClr>
        </a:solidFill>
      </dgm:spPr>
      <dgm:t>
        <a:bodyPr/>
        <a:lstStyle/>
        <a:p>
          <a:r>
            <a:rPr lang="en-US" sz="2000"/>
            <a:t>Strengthening the Next Generation of Pediatric Researchers</a:t>
          </a:r>
          <a:endParaRPr lang="en-US" sz="2000" dirty="0"/>
        </a:p>
      </dgm:t>
    </dgm:pt>
    <dgm:pt modelId="{41C9716B-3A8C-4722-9976-7A6E7B3036FC}" type="parTrans" cxnId="{EB0AEADA-906F-4A0B-B93A-13E30410E853}">
      <dgm:prSet/>
      <dgm:spPr/>
      <dgm:t>
        <a:bodyPr/>
        <a:lstStyle/>
        <a:p>
          <a:endParaRPr lang="en-US" sz="2000"/>
        </a:p>
      </dgm:t>
    </dgm:pt>
    <dgm:pt modelId="{C7DFA07C-C728-44CF-B799-A921B3B06C97}" type="sibTrans" cxnId="{EB0AEADA-906F-4A0B-B93A-13E30410E853}">
      <dgm:prSet/>
      <dgm:spPr/>
      <dgm:t>
        <a:bodyPr/>
        <a:lstStyle/>
        <a:p>
          <a:endParaRPr lang="en-US" sz="2000"/>
        </a:p>
      </dgm:t>
    </dgm:pt>
    <dgm:pt modelId="{0FCDA321-1CFA-4828-8324-AF2648B8B3D2}">
      <dgm:prSet custT="1"/>
      <dgm:spPr>
        <a:solidFill>
          <a:schemeClr val="accent6">
            <a:lumMod val="75000"/>
          </a:schemeClr>
        </a:solidFill>
      </dgm:spPr>
      <dgm:t>
        <a:bodyPr/>
        <a:lstStyle/>
        <a:p>
          <a:r>
            <a:rPr lang="en-US" sz="2000" dirty="0"/>
            <a:t>Improving the Resources for Socially, Developmentally, and Nutritionally Vulnerable Children</a:t>
          </a:r>
        </a:p>
      </dgm:t>
    </dgm:pt>
    <dgm:pt modelId="{B101D00C-518E-4750-8EC8-18B909012EAE}" type="parTrans" cxnId="{B916D182-FBB7-4A43-BBC9-B6F250385595}">
      <dgm:prSet/>
      <dgm:spPr/>
      <dgm:t>
        <a:bodyPr/>
        <a:lstStyle/>
        <a:p>
          <a:endParaRPr lang="en-US" sz="2000"/>
        </a:p>
      </dgm:t>
    </dgm:pt>
    <dgm:pt modelId="{75A8E30F-BEF4-49AA-AC68-3393C6A8A04B}" type="sibTrans" cxnId="{B916D182-FBB7-4A43-BBC9-B6F250385595}">
      <dgm:prSet/>
      <dgm:spPr/>
      <dgm:t>
        <a:bodyPr/>
        <a:lstStyle/>
        <a:p>
          <a:endParaRPr lang="en-US" sz="2000"/>
        </a:p>
      </dgm:t>
    </dgm:pt>
    <dgm:pt modelId="{67488489-6810-41A3-8892-02E8B5471200}" type="pres">
      <dgm:prSet presAssocID="{7A4A52C6-33EE-46E1-857F-C14DE7EECA2F}" presName="diagram" presStyleCnt="0">
        <dgm:presLayoutVars>
          <dgm:dir/>
          <dgm:resizeHandles val="exact"/>
        </dgm:presLayoutVars>
      </dgm:prSet>
      <dgm:spPr/>
    </dgm:pt>
    <dgm:pt modelId="{B9497DDD-8B5B-4EC0-822C-C34BFEF76AA8}" type="pres">
      <dgm:prSet presAssocID="{6EA1FD46-1500-4A1B-9B52-3CBD5FBBB7B2}" presName="node" presStyleLbl="node1" presStyleIdx="0" presStyleCnt="4">
        <dgm:presLayoutVars>
          <dgm:bulletEnabled val="1"/>
        </dgm:presLayoutVars>
      </dgm:prSet>
      <dgm:spPr/>
    </dgm:pt>
    <dgm:pt modelId="{55E27B2D-0D5E-44E0-931A-32C0B132002D}" type="pres">
      <dgm:prSet presAssocID="{CA80589D-09F3-4C26-8FCB-0C6853F8700B}" presName="sibTrans" presStyleCnt="0"/>
      <dgm:spPr/>
    </dgm:pt>
    <dgm:pt modelId="{397889C4-C2DD-4FAA-A36C-D73950BF2FD7}" type="pres">
      <dgm:prSet presAssocID="{24277AF9-B118-46A7-83EA-55D61F4CA6D3}" presName="node" presStyleLbl="node1" presStyleIdx="1" presStyleCnt="4">
        <dgm:presLayoutVars>
          <dgm:bulletEnabled val="1"/>
        </dgm:presLayoutVars>
      </dgm:prSet>
      <dgm:spPr/>
    </dgm:pt>
    <dgm:pt modelId="{06580182-1B53-4DA0-9ED0-1D13B281A981}" type="pres">
      <dgm:prSet presAssocID="{77095168-72A6-46B6-B785-9BF1C0FC4018}" presName="sibTrans" presStyleCnt="0"/>
      <dgm:spPr/>
    </dgm:pt>
    <dgm:pt modelId="{D8632AFB-01D5-4F89-BC69-E795746FF745}" type="pres">
      <dgm:prSet presAssocID="{FB90D3B5-F774-4019-BB82-BA92527E30BE}" presName="node" presStyleLbl="node1" presStyleIdx="2" presStyleCnt="4">
        <dgm:presLayoutVars>
          <dgm:bulletEnabled val="1"/>
        </dgm:presLayoutVars>
      </dgm:prSet>
      <dgm:spPr/>
    </dgm:pt>
    <dgm:pt modelId="{D11B8BB4-B9A8-45C4-84C2-E4A0CC5564DE}" type="pres">
      <dgm:prSet presAssocID="{C7DFA07C-C728-44CF-B799-A921B3B06C97}" presName="sibTrans" presStyleCnt="0"/>
      <dgm:spPr/>
    </dgm:pt>
    <dgm:pt modelId="{8FFD46CA-2305-4564-A16A-C315452107AB}" type="pres">
      <dgm:prSet presAssocID="{0FCDA321-1CFA-4828-8324-AF2648B8B3D2}" presName="node" presStyleLbl="node1" presStyleIdx="3" presStyleCnt="4">
        <dgm:presLayoutVars>
          <dgm:bulletEnabled val="1"/>
        </dgm:presLayoutVars>
      </dgm:prSet>
      <dgm:spPr/>
    </dgm:pt>
  </dgm:ptLst>
  <dgm:cxnLst>
    <dgm:cxn modelId="{82E2680F-C332-4C7D-9FFA-BB27BECEABE5}" type="presOf" srcId="{FB90D3B5-F774-4019-BB82-BA92527E30BE}" destId="{D8632AFB-01D5-4F89-BC69-E795746FF745}" srcOrd="0" destOrd="0" presId="urn:microsoft.com/office/officeart/2005/8/layout/default"/>
    <dgm:cxn modelId="{484BE93E-A9E3-470E-AED1-FDC118AFBA3C}" srcId="{7A4A52C6-33EE-46E1-857F-C14DE7EECA2F}" destId="{24277AF9-B118-46A7-83EA-55D61F4CA6D3}" srcOrd="1" destOrd="0" parTransId="{903FCC20-76FC-43DC-B467-CA093E9A90EB}" sibTransId="{77095168-72A6-46B6-B785-9BF1C0FC4018}"/>
    <dgm:cxn modelId="{B916D182-FBB7-4A43-BBC9-B6F250385595}" srcId="{7A4A52C6-33EE-46E1-857F-C14DE7EECA2F}" destId="{0FCDA321-1CFA-4828-8324-AF2648B8B3D2}" srcOrd="3" destOrd="0" parTransId="{B101D00C-518E-4750-8EC8-18B909012EAE}" sibTransId="{75A8E30F-BEF4-49AA-AC68-3393C6A8A04B}"/>
    <dgm:cxn modelId="{227E5FD3-107B-4EE5-A089-7782B61BA312}" type="presOf" srcId="{0FCDA321-1CFA-4828-8324-AF2648B8B3D2}" destId="{8FFD46CA-2305-4564-A16A-C315452107AB}" srcOrd="0" destOrd="0" presId="urn:microsoft.com/office/officeart/2005/8/layout/default"/>
    <dgm:cxn modelId="{9D74E8D3-02BF-43F7-809A-517D2630B02D}" type="presOf" srcId="{7A4A52C6-33EE-46E1-857F-C14DE7EECA2F}" destId="{67488489-6810-41A3-8892-02E8B5471200}" srcOrd="0" destOrd="0" presId="urn:microsoft.com/office/officeart/2005/8/layout/default"/>
    <dgm:cxn modelId="{18987ED4-5B90-4A47-AA4D-B84CEAC60C02}" type="presOf" srcId="{24277AF9-B118-46A7-83EA-55D61F4CA6D3}" destId="{397889C4-C2DD-4FAA-A36C-D73950BF2FD7}" srcOrd="0" destOrd="0" presId="urn:microsoft.com/office/officeart/2005/8/layout/default"/>
    <dgm:cxn modelId="{0C4619DA-C3A7-4EDE-B124-17A6ABC95675}" type="presOf" srcId="{6EA1FD46-1500-4A1B-9B52-3CBD5FBBB7B2}" destId="{B9497DDD-8B5B-4EC0-822C-C34BFEF76AA8}" srcOrd="0" destOrd="0" presId="urn:microsoft.com/office/officeart/2005/8/layout/default"/>
    <dgm:cxn modelId="{EB0AEADA-906F-4A0B-B93A-13E30410E853}" srcId="{7A4A52C6-33EE-46E1-857F-C14DE7EECA2F}" destId="{FB90D3B5-F774-4019-BB82-BA92527E30BE}" srcOrd="2" destOrd="0" parTransId="{41C9716B-3A8C-4722-9976-7A6E7B3036FC}" sibTransId="{C7DFA07C-C728-44CF-B799-A921B3B06C97}"/>
    <dgm:cxn modelId="{39A17EFF-E09E-4D38-A872-899765E80A98}" srcId="{7A4A52C6-33EE-46E1-857F-C14DE7EECA2F}" destId="{6EA1FD46-1500-4A1B-9B52-3CBD5FBBB7B2}" srcOrd="0" destOrd="0" parTransId="{A5659404-11DC-45F7-812D-A277DC4D07E4}" sibTransId="{CA80589D-09F3-4C26-8FCB-0C6853F8700B}"/>
    <dgm:cxn modelId="{18AB46AD-A8A7-42E5-9DA0-F24200F7D024}" type="presParOf" srcId="{67488489-6810-41A3-8892-02E8B5471200}" destId="{B9497DDD-8B5B-4EC0-822C-C34BFEF76AA8}" srcOrd="0" destOrd="0" presId="urn:microsoft.com/office/officeart/2005/8/layout/default"/>
    <dgm:cxn modelId="{8427A359-2128-4550-AB6B-C5F812253976}" type="presParOf" srcId="{67488489-6810-41A3-8892-02E8B5471200}" destId="{55E27B2D-0D5E-44E0-931A-32C0B132002D}" srcOrd="1" destOrd="0" presId="urn:microsoft.com/office/officeart/2005/8/layout/default"/>
    <dgm:cxn modelId="{9FF3DA3A-544B-4A19-A902-EBD0F55B4012}" type="presParOf" srcId="{67488489-6810-41A3-8892-02E8B5471200}" destId="{397889C4-C2DD-4FAA-A36C-D73950BF2FD7}" srcOrd="2" destOrd="0" presId="urn:microsoft.com/office/officeart/2005/8/layout/default"/>
    <dgm:cxn modelId="{1804A0B6-1C57-4438-9748-2963F0226B21}" type="presParOf" srcId="{67488489-6810-41A3-8892-02E8B5471200}" destId="{06580182-1B53-4DA0-9ED0-1D13B281A981}" srcOrd="3" destOrd="0" presId="urn:microsoft.com/office/officeart/2005/8/layout/default"/>
    <dgm:cxn modelId="{98CB2438-6E38-496F-BE71-8496D6967EFC}" type="presParOf" srcId="{67488489-6810-41A3-8892-02E8B5471200}" destId="{D8632AFB-01D5-4F89-BC69-E795746FF745}" srcOrd="4" destOrd="0" presId="urn:microsoft.com/office/officeart/2005/8/layout/default"/>
    <dgm:cxn modelId="{50DF584E-8418-406F-BBA2-52537D6A9C09}" type="presParOf" srcId="{67488489-6810-41A3-8892-02E8B5471200}" destId="{D11B8BB4-B9A8-45C4-84C2-E4A0CC5564DE}" srcOrd="5" destOrd="0" presId="urn:microsoft.com/office/officeart/2005/8/layout/default"/>
    <dgm:cxn modelId="{E3F2F40B-EA57-4833-924C-57666BBA35F5}" type="presParOf" srcId="{67488489-6810-41A3-8892-02E8B5471200}" destId="{8FFD46CA-2305-4564-A16A-C315452107AB}"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497DDD-8B5B-4EC0-822C-C34BFEF76AA8}">
      <dsp:nvSpPr>
        <dsp:cNvPr id="0" name=""/>
        <dsp:cNvSpPr/>
      </dsp:nvSpPr>
      <dsp:spPr>
        <a:xfrm>
          <a:off x="638" y="859421"/>
          <a:ext cx="2489764" cy="1493858"/>
        </a:xfrm>
        <a:prstGeom prst="rect">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Improving Health Care Access and Coverage for Children</a:t>
          </a:r>
        </a:p>
      </dsp:txBody>
      <dsp:txXfrm>
        <a:off x="638" y="859421"/>
        <a:ext cx="2489764" cy="1493858"/>
      </dsp:txXfrm>
    </dsp:sp>
    <dsp:sp modelId="{397889C4-C2DD-4FAA-A36C-D73950BF2FD7}">
      <dsp:nvSpPr>
        <dsp:cNvPr id="0" name=""/>
        <dsp:cNvSpPr/>
      </dsp:nvSpPr>
      <dsp:spPr>
        <a:xfrm>
          <a:off x="2739379" y="859421"/>
          <a:ext cx="2489764" cy="1493858"/>
        </a:xfrm>
        <a:prstGeom prst="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Expanding Child Health Research</a:t>
          </a:r>
        </a:p>
      </dsp:txBody>
      <dsp:txXfrm>
        <a:off x="2739379" y="859421"/>
        <a:ext cx="2489764" cy="1493858"/>
      </dsp:txXfrm>
    </dsp:sp>
    <dsp:sp modelId="{D8632AFB-01D5-4F89-BC69-E795746FF745}">
      <dsp:nvSpPr>
        <dsp:cNvPr id="0" name=""/>
        <dsp:cNvSpPr/>
      </dsp:nvSpPr>
      <dsp:spPr>
        <a:xfrm>
          <a:off x="638" y="2602256"/>
          <a:ext cx="2489764" cy="1493858"/>
        </a:xfrm>
        <a:prstGeom prst="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Strengthening the Next Generation of Pediatric Researchers</a:t>
          </a:r>
          <a:endParaRPr lang="en-US" sz="2000" kern="1200" dirty="0"/>
        </a:p>
      </dsp:txBody>
      <dsp:txXfrm>
        <a:off x="638" y="2602256"/>
        <a:ext cx="2489764" cy="1493858"/>
      </dsp:txXfrm>
    </dsp:sp>
    <dsp:sp modelId="{8FFD46CA-2305-4564-A16A-C315452107AB}">
      <dsp:nvSpPr>
        <dsp:cNvPr id="0" name=""/>
        <dsp:cNvSpPr/>
      </dsp:nvSpPr>
      <dsp:spPr>
        <a:xfrm>
          <a:off x="2739379" y="2602256"/>
          <a:ext cx="2489764" cy="1493858"/>
        </a:xfrm>
        <a:prstGeom prst="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Improving the Resources for Socially, Developmentally, and Nutritionally Vulnerable Children</a:t>
          </a:r>
        </a:p>
      </dsp:txBody>
      <dsp:txXfrm>
        <a:off x="2739379" y="2602256"/>
        <a:ext cx="2489764" cy="149385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084B75-D85C-4C5D-9AFE-C4816E7F8D7A}" type="datetimeFigureOut">
              <a:rPr lang="en-US" smtClean="0"/>
              <a:t>10/28/20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EAF3BE-FDA5-4A41-9528-064D1A3748EE}" type="slidenum">
              <a:rPr lang="en-US" smtClean="0"/>
              <a:t>‹#›</a:t>
            </a:fld>
            <a:endParaRPr lang="en-US"/>
          </a:p>
        </p:txBody>
      </p:sp>
    </p:spTree>
    <p:extLst>
      <p:ext uri="{BB962C8B-B14F-4D97-AF65-F5344CB8AC3E}">
        <p14:creationId xmlns:p14="http://schemas.microsoft.com/office/powerpoint/2010/main" val="1973746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3550" y="387350"/>
            <a:ext cx="6203950" cy="3490913"/>
          </a:xfrm>
        </p:spPr>
      </p:sp>
      <p:sp>
        <p:nvSpPr>
          <p:cNvPr id="3" name="Notes Placeholder 2"/>
          <p:cNvSpPr>
            <a:spLocks noGrp="1"/>
          </p:cNvSpPr>
          <p:nvPr>
            <p:ph type="body" idx="1"/>
          </p:nvPr>
        </p:nvSpPr>
        <p:spPr>
          <a:xfrm>
            <a:off x="106947" y="4560893"/>
            <a:ext cx="6841836" cy="4440785"/>
          </a:xfrm>
        </p:spPr>
        <p:txBody>
          <a:bodyPr/>
          <a:lstStyle/>
          <a:p>
            <a:r>
              <a:rPr lang="en-US" sz="1400" dirty="0"/>
              <a:t>-So, we know what we have been all been wading through the past 9 months—what is ahead of us?</a:t>
            </a:r>
          </a:p>
        </p:txBody>
      </p:sp>
      <p:sp>
        <p:nvSpPr>
          <p:cNvPr id="4" name="Slide Number Placeholder 3"/>
          <p:cNvSpPr>
            <a:spLocks noGrp="1"/>
          </p:cNvSpPr>
          <p:nvPr>
            <p:ph type="sldNum" sz="quarter" idx="5"/>
          </p:nvPr>
        </p:nvSpPr>
        <p:spPr/>
        <p:txBody>
          <a:bodyPr/>
          <a:lstStyle/>
          <a:p>
            <a:pPr marL="0" marR="0" lvl="0" indent="0" algn="r" defTabSz="972083" rtl="0" eaLnBrk="1" fontAlgn="auto" latinLnBrk="0" hangingPunct="1">
              <a:lnSpc>
                <a:spcPct val="100000"/>
              </a:lnSpc>
              <a:spcBef>
                <a:spcPts val="0"/>
              </a:spcBef>
              <a:spcAft>
                <a:spcPts val="0"/>
              </a:spcAft>
              <a:buClrTx/>
              <a:buSzTx/>
              <a:buFontTx/>
              <a:buNone/>
              <a:tabLst/>
              <a:defRPr/>
            </a:pPr>
            <a:fld id="{26AD2F75-69C2-474C-9079-0908C68E699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72083"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3392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1C51F9-3166-4AE6-89C6-D8D72B2CC6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Notes Placeholder 4">
            <a:extLst>
              <a:ext uri="{FF2B5EF4-FFF2-40B4-BE49-F238E27FC236}">
                <a16:creationId xmlns:a16="http://schemas.microsoft.com/office/drawing/2014/main" id="{8F569C4A-D6BD-4C17-93BD-035B0E34F7ED}"/>
              </a:ext>
            </a:extLst>
          </p:cNvPr>
          <p:cNvSpPr>
            <a:spLocks noGrp="1"/>
          </p:cNvSpPr>
          <p:nvPr>
            <p:ph type="body" sz="quarter" idx="3"/>
          </p:nvPr>
        </p:nvSpPr>
        <p:spPr>
          <a:xfrm>
            <a:off x="55808" y="4336715"/>
            <a:ext cx="6628327" cy="4348498"/>
          </a:xfrm>
        </p:spPr>
        <p:txBody>
          <a:bodyPr/>
          <a:lstStyle/>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Improve the quality of education in segregated urban, suburban, and rural communities </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Continue and expand federally funded research to prevent gun violence.</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Reduce the violence children experience and witness in their communities through measures to ensure that firearms do not get into the wrong hands such as universal background checks and support the implementation of evidence-based violence prevention programs. </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Ensure all children have universal access to high-quality early childhood care and education environments  </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Enact policies that promote healthy environments for children and families, including reducing air pollution, and protecting children from exposure to harmful chemicals. </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Reduce greenhouse gas emissions, transition to a clean energy economy, and promote environmental justice. </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Promote access to quality and healthy housing so that children are protected from environmental hazards such as lead, a potent neurotoxin.</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Ensure  all children have access to clean and safe outdoor recreation areas so that  children can play together, participate in physical activity, advance their social and emotional well being and reduce the rates of childhood obesity.</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Address disparities in access to telehealth such as appropriate communication infrastructure, especially high-speed internet.</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Bring protections for children online into the 21st century so that young people have a safe and developmentally appropriate environment to learn and grow both online and off. </a:t>
            </a:r>
          </a:p>
          <a:p>
            <a:endParaRPr lang="en-US"/>
          </a:p>
        </p:txBody>
      </p:sp>
    </p:spTree>
    <p:extLst>
      <p:ext uri="{BB962C8B-B14F-4D97-AF65-F5344CB8AC3E}">
        <p14:creationId xmlns:p14="http://schemas.microsoft.com/office/powerpoint/2010/main" val="654474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37375" y="4229099"/>
            <a:ext cx="6719038" cy="4914901"/>
          </a:xfrm>
        </p:spPr>
        <p:txBody>
          <a:bodyPr/>
          <a:lstStyle/>
          <a:p>
            <a:pPr marL="342900" marR="0" lvl="0" indent="-342900">
              <a:spcBef>
                <a:spcPts val="0"/>
              </a:spcBef>
              <a:spcAft>
                <a:spcPts val="0"/>
              </a:spcAft>
              <a:buFont typeface="Symbol" panose="05050102010706020507" pitchFamily="18" charset="2"/>
              <a:buChar char=""/>
            </a:pPr>
            <a:r>
              <a:rPr lang="en-US">
                <a:effectLst/>
                <a:latin typeface="Arial" panose="020B0604020202020204" pitchFamily="34" charset="0"/>
                <a:ea typeface="Calibri" panose="020F0502020204030204" pitchFamily="34" charset="0"/>
                <a:cs typeface="Arial" panose="020B0604020202020204" pitchFamily="34" charset="0"/>
              </a:rPr>
              <a:t>Develop and fund a national strategy to implement the public health measures we know can stop the spread of COVID-19 in schools and communities, including accessible testing, contact tracing, use of cloth face coverings, and social distancing.</a:t>
            </a:r>
            <a:r>
              <a:rPr lang="en-US" baseline="30000">
                <a:effectLst/>
                <a:latin typeface="Arial" panose="020B0604020202020204" pitchFamily="34" charset="0"/>
                <a:ea typeface="Calibri" panose="020F0502020204030204" pitchFamily="34" charset="0"/>
                <a:cs typeface="Arial" panose="020B0604020202020204" pitchFamily="34" charset="0"/>
              </a:rPr>
              <a:t> </a:t>
            </a:r>
            <a:endParaRPr lang="en-US">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a:effectLst/>
                <a:latin typeface="Arial" panose="020B0604020202020204" pitchFamily="34" charset="0"/>
                <a:ea typeface="Calibri" panose="020F0502020204030204" pitchFamily="34" charset="0"/>
                <a:cs typeface="Arial" panose="020B0604020202020204" pitchFamily="34" charset="0"/>
              </a:rPr>
              <a:t>Restore confidence in our public health and scientific agencies by reinvigorating their independence from political influence, rebuilding their commitment to evidence-based action, and restoring their role as the first line of defense for public health. </a:t>
            </a:r>
          </a:p>
          <a:p>
            <a:pPr marL="342900" marR="0" lvl="0" indent="-342900">
              <a:spcBef>
                <a:spcPts val="0"/>
              </a:spcBef>
              <a:spcAft>
                <a:spcPts val="0"/>
              </a:spcAft>
              <a:buFont typeface="Symbol" panose="05050102010706020507" pitchFamily="18" charset="2"/>
              <a:buChar char=""/>
            </a:pPr>
            <a:r>
              <a:rPr lang="en-US">
                <a:effectLst/>
                <a:latin typeface="Arial" panose="020B0604020202020204" pitchFamily="34" charset="0"/>
                <a:ea typeface="Calibri" panose="020F0502020204030204" pitchFamily="34" charset="0"/>
                <a:cs typeface="Arial" panose="020B0604020202020204" pitchFamily="34" charset="0"/>
              </a:rPr>
              <a:t>Release all detained immigrant families and end the practice of family detention.</a:t>
            </a:r>
          </a:p>
          <a:p>
            <a:pPr marL="342900" marR="0" lvl="0" indent="-342900">
              <a:spcBef>
                <a:spcPts val="0"/>
              </a:spcBef>
              <a:spcAft>
                <a:spcPts val="0"/>
              </a:spcAft>
              <a:buFont typeface="Symbol" panose="05050102010706020507" pitchFamily="18" charset="2"/>
              <a:buChar char=""/>
            </a:pPr>
            <a:r>
              <a:rPr lang="en-US">
                <a:effectLst/>
                <a:latin typeface="Arial" panose="020B0604020202020204" pitchFamily="34" charset="0"/>
                <a:ea typeface="Calibri" panose="020F0502020204030204" pitchFamily="34" charset="0"/>
                <a:cs typeface="Arial" panose="020B0604020202020204" pitchFamily="34" charset="0"/>
              </a:rPr>
              <a:t>Reunite all separated immigrant families, end the continued, illegal practice of family separation, and provide adequate mental health support for children and families who have been separated.</a:t>
            </a:r>
          </a:p>
          <a:p>
            <a:pPr marL="342900" marR="0" lvl="0" indent="-342900">
              <a:spcBef>
                <a:spcPts val="0"/>
              </a:spcBef>
              <a:spcAft>
                <a:spcPts val="0"/>
              </a:spcAft>
              <a:buFont typeface="Symbol" panose="05050102010706020507" pitchFamily="18" charset="2"/>
              <a:buChar char=""/>
            </a:pPr>
            <a:r>
              <a:rPr lang="en-US">
                <a:effectLst/>
                <a:latin typeface="Arial" panose="020B0604020202020204" pitchFamily="34" charset="0"/>
                <a:ea typeface="Calibri" panose="020F0502020204030204" pitchFamily="34" charset="0"/>
                <a:cs typeface="Arial" panose="020B0604020202020204" pitchFamily="34" charset="0"/>
              </a:rPr>
              <a:t>Reform immigration processing at the U.S. border to protect children’s health and to guarantee the right of immigrant children, and their families, to legal counsel and asylum. </a:t>
            </a:r>
          </a:p>
          <a:p>
            <a:pPr marL="342900" marR="0" lvl="0" indent="-342900">
              <a:spcBef>
                <a:spcPts val="0"/>
              </a:spcBef>
              <a:spcAft>
                <a:spcPts val="0"/>
              </a:spcAft>
              <a:buFont typeface="Symbol" panose="05050102010706020507" pitchFamily="18" charset="2"/>
              <a:buChar char=""/>
            </a:pPr>
            <a:r>
              <a:rPr lang="en-US">
                <a:effectLst/>
                <a:latin typeface="Arial" panose="020B0604020202020204" pitchFamily="34" charset="0"/>
                <a:ea typeface="Calibri" panose="020F0502020204030204" pitchFamily="34" charset="0"/>
                <a:cs typeface="Arial" panose="020B0604020202020204" pitchFamily="34" charset="0"/>
              </a:rPr>
              <a:t>Combat the harmful, xenophobic rhetoric that has further marginalized communities of color and led to poorer health outcomes.</a:t>
            </a:r>
          </a:p>
          <a:p>
            <a:pPr marL="342900" marR="0" lvl="0" indent="-342900">
              <a:spcBef>
                <a:spcPts val="0"/>
              </a:spcBef>
              <a:spcAft>
                <a:spcPts val="0"/>
              </a:spcAft>
              <a:buFont typeface="Symbol" panose="05050102010706020507" pitchFamily="18" charset="2"/>
              <a:buChar char=""/>
            </a:pPr>
            <a:r>
              <a:rPr lang="en-US">
                <a:effectLst/>
                <a:latin typeface="Arial" panose="020B0604020202020204" pitchFamily="34" charset="0"/>
                <a:ea typeface="Calibri" panose="020F0502020204030204" pitchFamily="34" charset="0"/>
                <a:cs typeface="Arial" panose="020B0604020202020204" pitchFamily="34" charset="0"/>
              </a:rPr>
              <a:t>Enact comprehensive immigration reform that prioritizes health, well-being, safety of children.</a:t>
            </a:r>
          </a:p>
          <a:p>
            <a:pPr marL="342900" marR="0" lvl="0" indent="-342900">
              <a:spcBef>
                <a:spcPts val="0"/>
              </a:spcBef>
              <a:spcAft>
                <a:spcPts val="0"/>
              </a:spcAft>
              <a:buFont typeface="Symbol" panose="05050102010706020507" pitchFamily="18" charset="2"/>
              <a:buChar char=""/>
            </a:pPr>
            <a:r>
              <a:rPr lang="en-US">
                <a:effectLst/>
                <a:latin typeface="Arial" panose="020B0604020202020204" pitchFamily="34" charset="0"/>
                <a:ea typeface="Calibri" panose="020F0502020204030204" pitchFamily="34" charset="0"/>
                <a:cs typeface="Arial" panose="020B0604020202020204" pitchFamily="34" charset="0"/>
              </a:rPr>
              <a:t>Prioritize international efforts to address global challenges, such as COVID-19 and climate change, by rejoining the Paris Climate Accord and the World Health Organization.</a:t>
            </a:r>
          </a:p>
          <a:p>
            <a:pPr marL="342900" marR="0" lvl="0" indent="-342900">
              <a:spcBef>
                <a:spcPts val="0"/>
              </a:spcBef>
              <a:spcAft>
                <a:spcPts val="0"/>
              </a:spcAft>
              <a:buFont typeface="Symbol" panose="05050102010706020507" pitchFamily="18" charset="2"/>
              <a:buChar char=""/>
            </a:pPr>
            <a:r>
              <a:rPr lang="en-US">
                <a:effectLst/>
                <a:latin typeface="Arial" panose="020B0604020202020204" pitchFamily="34" charset="0"/>
                <a:ea typeface="Calibri" panose="020F0502020204030204" pitchFamily="34" charset="0"/>
                <a:cs typeface="Arial" panose="020B0604020202020204" pitchFamily="34" charset="0"/>
              </a:rPr>
              <a:t>Increase foreign aid and work to strengthen programs that improve children’s health and wellbeing, end preventable maternal and child deaths, and support all children in reaching their full potential.</a:t>
            </a:r>
          </a:p>
          <a:p>
            <a:pPr marL="342900" marR="0" lvl="0" indent="-342900">
              <a:spcBef>
                <a:spcPts val="0"/>
              </a:spcBef>
              <a:spcAft>
                <a:spcPts val="0"/>
              </a:spcAft>
              <a:buFont typeface="Symbol" panose="05050102010706020507" pitchFamily="18" charset="2"/>
              <a:buChar char=""/>
            </a:pPr>
            <a:r>
              <a:rPr lang="en-US">
                <a:effectLst/>
                <a:latin typeface="Arial" panose="020B0604020202020204" pitchFamily="34" charset="0"/>
                <a:ea typeface="Calibri" panose="020F0502020204030204" pitchFamily="34" charset="0"/>
                <a:cs typeface="Arial" panose="020B0604020202020204" pitchFamily="34" charset="0"/>
              </a:rPr>
              <a:t>Expand federal funding for pediatric research so physicians can better understand children’s health and the diseases that impact them—including COVID-19—and support the career development of pediatric researchers.</a:t>
            </a:r>
          </a:p>
          <a:p>
            <a:pPr marL="342900" marR="0" lvl="0" indent="-342900">
              <a:spcBef>
                <a:spcPts val="0"/>
              </a:spcBef>
              <a:spcAft>
                <a:spcPts val="0"/>
              </a:spcAft>
              <a:buFont typeface="Symbol" panose="05050102010706020507" pitchFamily="18" charset="2"/>
              <a:buChar char=""/>
            </a:pPr>
            <a:r>
              <a:rPr lang="en-US">
                <a:effectLst/>
                <a:latin typeface="Arial" panose="020B0604020202020204" pitchFamily="34" charset="0"/>
                <a:ea typeface="Calibri" panose="020F0502020204030204" pitchFamily="34" charset="0"/>
                <a:cs typeface="Arial" panose="020B0604020202020204" pitchFamily="34" charset="0"/>
              </a:rPr>
              <a:t>Expand pediatric biomedical innovation and development of next-generation of therapeutics for children.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1C51F9-3166-4AE6-89C6-D8D72B2CC6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243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4858E-05B9-43B4-85D4-8FC1B096A2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D31C45C5-A3C7-43CF-BB87-31C5B9E3F4D6}"/>
              </a:ext>
            </a:extLst>
          </p:cNvPr>
          <p:cNvSpPr>
            <a:spLocks noGrp="1"/>
          </p:cNvSpPr>
          <p:nvPr>
            <p:ph type="body" idx="1"/>
          </p:nvPr>
        </p:nvSpPr>
        <p:spPr>
          <a:xfrm>
            <a:off x="685800" y="4400550"/>
            <a:ext cx="5486400" cy="3600450"/>
          </a:xfrm>
        </p:spPr>
        <p:txBody>
          <a:bodyPr>
            <a:normAutofit/>
          </a:bodyPr>
          <a:lstStyle/>
          <a:p>
            <a:pPr>
              <a:lnSpc>
                <a:spcPct val="80000"/>
              </a:lnSpc>
              <a:buClr>
                <a:schemeClr val="accent5"/>
              </a:buClr>
            </a:pPr>
            <a:r>
              <a:rPr lang="en-US" sz="1600" dirty="0">
                <a:latin typeface="Alegreya Sans" panose="00000500000000000000" pitchFamily="2" charset="0"/>
              </a:rPr>
              <a:t>In addition to responding to educational needs, we also know it is very important to focus on other systems and practice issue.  </a:t>
            </a:r>
          </a:p>
          <a:p>
            <a:pPr>
              <a:lnSpc>
                <a:spcPct val="80000"/>
              </a:lnSpc>
              <a:buClr>
                <a:schemeClr val="accent5"/>
              </a:buClr>
            </a:pPr>
            <a:endParaRPr lang="en-US" sz="1600" dirty="0">
              <a:latin typeface="Alegreya Sans" panose="00000500000000000000" pitchFamily="2" charset="0"/>
            </a:endParaRPr>
          </a:p>
          <a:p>
            <a:pPr>
              <a:lnSpc>
                <a:spcPct val="80000"/>
              </a:lnSpc>
              <a:buClr>
                <a:schemeClr val="accent5"/>
              </a:buClr>
            </a:pPr>
            <a:r>
              <a:rPr lang="en-US" sz="1600" dirty="0">
                <a:latin typeface="Alegreya Sans" panose="00000500000000000000" pitchFamily="2" charset="0"/>
              </a:rPr>
              <a:t>Stabilize health care delivery for children by addressing financial hardship among physician practices</a:t>
            </a:r>
          </a:p>
          <a:p>
            <a:pPr>
              <a:lnSpc>
                <a:spcPct val="80000"/>
              </a:lnSpc>
              <a:spcBef>
                <a:spcPts val="1800"/>
              </a:spcBef>
              <a:buClr>
                <a:schemeClr val="accent5"/>
              </a:buClr>
            </a:pPr>
            <a:r>
              <a:rPr lang="en-US" sz="1600" dirty="0">
                <a:latin typeface="Alegreya Sans" panose="00000500000000000000" pitchFamily="2" charset="0"/>
              </a:rPr>
              <a:t>Increase Medicaid funding to ensure children and families can get covered during the crisis</a:t>
            </a:r>
          </a:p>
          <a:p>
            <a:pPr>
              <a:lnSpc>
                <a:spcPct val="80000"/>
              </a:lnSpc>
              <a:spcBef>
                <a:spcPts val="1800"/>
              </a:spcBef>
              <a:buClr>
                <a:schemeClr val="accent5"/>
              </a:buClr>
            </a:pPr>
            <a:r>
              <a:rPr lang="en-US" sz="1600" dirty="0">
                <a:latin typeface="Alegreya Sans" panose="00000500000000000000" pitchFamily="2" charset="0"/>
              </a:rPr>
              <a:t>Increase vaccination confidence to prepare for a future vaccine for COVID-19 </a:t>
            </a:r>
          </a:p>
          <a:p>
            <a:pPr>
              <a:lnSpc>
                <a:spcPct val="80000"/>
              </a:lnSpc>
              <a:spcBef>
                <a:spcPts val="1800"/>
              </a:spcBef>
              <a:buClr>
                <a:schemeClr val="accent5"/>
              </a:buClr>
            </a:pPr>
            <a:endParaRPr lang="en-US" sz="1600" dirty="0">
              <a:latin typeface="Alegreya Sans" panose="00000500000000000000" pitchFamily="2" charset="0"/>
            </a:endParaRPr>
          </a:p>
          <a:p>
            <a:pPr>
              <a:lnSpc>
                <a:spcPct val="80000"/>
              </a:lnSpc>
              <a:spcBef>
                <a:spcPts val="1800"/>
              </a:spcBef>
              <a:buClr>
                <a:schemeClr val="accent5"/>
              </a:buClr>
            </a:pPr>
            <a:endParaRPr lang="en-US" sz="1600" dirty="0">
              <a:latin typeface="Alegreya Sans" panose="00000500000000000000" pitchFamily="2" charset="0"/>
            </a:endParaRPr>
          </a:p>
          <a:p>
            <a:pPr>
              <a:lnSpc>
                <a:spcPct val="80000"/>
              </a:lnSpc>
              <a:spcBef>
                <a:spcPts val="1800"/>
              </a:spcBef>
              <a:buClr>
                <a:schemeClr val="accent5"/>
              </a:buClr>
            </a:pPr>
            <a:endParaRPr lang="en-US" sz="1600" dirty="0">
              <a:latin typeface="Alegreya Sans" panose="00000500000000000000" pitchFamily="2" charset="0"/>
            </a:endParaRPr>
          </a:p>
          <a:p>
            <a:pPr>
              <a:lnSpc>
                <a:spcPct val="80000"/>
              </a:lnSpc>
              <a:spcBef>
                <a:spcPts val="1800"/>
              </a:spcBef>
              <a:buClr>
                <a:schemeClr val="accent5"/>
              </a:buClr>
            </a:pPr>
            <a:endParaRPr lang="en-US" sz="1600" dirty="0">
              <a:latin typeface="Alegreya Sans" panose="00000500000000000000" pitchFamily="2" charset="0"/>
            </a:endParaRPr>
          </a:p>
          <a:p>
            <a:pPr>
              <a:lnSpc>
                <a:spcPct val="80000"/>
              </a:lnSpc>
              <a:buClr>
                <a:schemeClr val="accent5"/>
              </a:buClr>
            </a:pPr>
            <a:endParaRPr lang="en-US" sz="2800" dirty="0"/>
          </a:p>
          <a:p>
            <a:pPr>
              <a:lnSpc>
                <a:spcPct val="80000"/>
              </a:lnSpc>
              <a:buClr>
                <a:schemeClr val="accent5"/>
              </a:buClr>
            </a:pPr>
            <a:endParaRPr lang="en-US" sz="2400" dirty="0"/>
          </a:p>
          <a:p>
            <a:pPr>
              <a:lnSpc>
                <a:spcPct val="80000"/>
              </a:lnSpc>
              <a:buClr>
                <a:schemeClr val="accent5"/>
              </a:buClr>
            </a:pPr>
            <a:endParaRPr lang="en-US" sz="2400" dirty="0"/>
          </a:p>
          <a:p>
            <a:pPr>
              <a:buClr>
                <a:schemeClr val="accent5"/>
              </a:buClr>
            </a:pPr>
            <a:endParaRPr lang="en-US" dirty="0"/>
          </a:p>
          <a:p>
            <a:endParaRPr lang="en-US" dirty="0"/>
          </a:p>
        </p:txBody>
      </p:sp>
      <p:sp>
        <p:nvSpPr>
          <p:cNvPr id="7" name="Content Placeholder 4">
            <a:extLst>
              <a:ext uri="{FF2B5EF4-FFF2-40B4-BE49-F238E27FC236}">
                <a16:creationId xmlns:a16="http://schemas.microsoft.com/office/drawing/2014/main" id="{FA7DF308-514B-4036-9C7B-FF2ECD56CD78}"/>
              </a:ext>
            </a:extLst>
          </p:cNvPr>
          <p:cNvSpPr txBox="1">
            <a:spLocks/>
          </p:cNvSpPr>
          <p:nvPr/>
        </p:nvSpPr>
        <p:spPr>
          <a:xfrm>
            <a:off x="685800" y="5635952"/>
            <a:ext cx="5545137" cy="3835400"/>
          </a:xfrm>
          <a:prstGeom prst="rect">
            <a:avLst/>
          </a:prstGeom>
        </p:spPr>
        <p:txBody>
          <a:bodyPr vert="horz" lIns="91440" tIns="45720" rIns="91440" bIns="45720" rtlCol="0">
            <a:norm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457189" marR="0" lvl="0" indent="-457189" algn="l" defTabSz="609585" rtl="0" eaLnBrk="1" fontAlgn="auto" latinLnBrk="0" hangingPunct="1">
              <a:lnSpc>
                <a:spcPct val="80000"/>
              </a:lnSpc>
              <a:spcBef>
                <a:spcPts val="1800"/>
              </a:spcBef>
              <a:spcAft>
                <a:spcPts val="0"/>
              </a:spcAft>
              <a:buClr>
                <a:srgbClr val="5B9BD5"/>
              </a:buClr>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legreya Sans" panose="00000500000000000000" pitchFamily="2" charset="0"/>
              <a:ea typeface="+mn-ea"/>
              <a:cs typeface="+mn-cs"/>
            </a:endParaRPr>
          </a:p>
          <a:p>
            <a:pPr marL="0" marR="0" lvl="0" indent="0" algn="l" defTabSz="609585" rtl="0" eaLnBrk="1" fontAlgn="auto" latinLnBrk="0" hangingPunct="1">
              <a:lnSpc>
                <a:spcPct val="80000"/>
              </a:lnSpc>
              <a:spcBef>
                <a:spcPts val="1800"/>
              </a:spcBef>
              <a:spcAft>
                <a:spcPts val="0"/>
              </a:spcAft>
              <a:buClr>
                <a:srgbClr val="E9B424"/>
              </a:buClr>
              <a:buSzTx/>
              <a:buFont typeface="Arial"/>
              <a:buNone/>
              <a:tabLst/>
              <a:defRPr/>
            </a:pPr>
            <a:r>
              <a:rPr kumimoji="0" lang="en-US" sz="1600" b="0" i="0" u="none" strike="noStrike" kern="1200" cap="none" spc="0" normalizeH="0" baseline="0" noProof="0" dirty="0">
                <a:ln>
                  <a:noFill/>
                </a:ln>
                <a:solidFill>
                  <a:prstClr val="black"/>
                </a:solidFill>
                <a:effectLst/>
                <a:uLnTx/>
                <a:uFillTx/>
                <a:latin typeface="Alegreya Sans" panose="00000500000000000000" pitchFamily="2" charset="0"/>
                <a:ea typeface="+mn-ea"/>
                <a:cs typeface="+mn-cs"/>
              </a:rPr>
              <a:t>Ensure families have access to nutritious foods while economy recovers </a:t>
            </a:r>
          </a:p>
          <a:p>
            <a:pPr marL="0" marR="0" lvl="0" indent="0" algn="l" defTabSz="609585" rtl="0" eaLnBrk="1" fontAlgn="auto" latinLnBrk="0" hangingPunct="1">
              <a:lnSpc>
                <a:spcPct val="80000"/>
              </a:lnSpc>
              <a:spcBef>
                <a:spcPts val="1800"/>
              </a:spcBef>
              <a:spcAft>
                <a:spcPts val="0"/>
              </a:spcAft>
              <a:buClr>
                <a:srgbClr val="5B9BD5"/>
              </a:buClr>
              <a:buSzTx/>
              <a:buFont typeface="Arial"/>
              <a:buNone/>
              <a:tabLst/>
              <a:defRPr/>
            </a:pPr>
            <a:r>
              <a:rPr kumimoji="0" lang="en-US" sz="1600" b="0" i="0" u="none" strike="noStrike" kern="1200" cap="none" spc="0" normalizeH="0" baseline="0" noProof="0" dirty="0">
                <a:ln>
                  <a:noFill/>
                </a:ln>
                <a:solidFill>
                  <a:prstClr val="black"/>
                </a:solidFill>
                <a:effectLst/>
                <a:uLnTx/>
                <a:uFillTx/>
                <a:latin typeface="Alegreya Sans" panose="00000500000000000000" pitchFamily="2" charset="0"/>
                <a:ea typeface="+mn-ea"/>
                <a:cs typeface="+mn-cs"/>
              </a:rPr>
              <a:t>Provide needed medical liability protections for frontline physicians </a:t>
            </a:r>
          </a:p>
          <a:p>
            <a:pPr marL="0" marR="0" lvl="0" indent="0" algn="l" defTabSz="609585" rtl="0" eaLnBrk="1" fontAlgn="auto" latinLnBrk="0" hangingPunct="1">
              <a:lnSpc>
                <a:spcPct val="80000"/>
              </a:lnSpc>
              <a:spcBef>
                <a:spcPts val="1800"/>
              </a:spcBef>
              <a:spcAft>
                <a:spcPts val="0"/>
              </a:spcAft>
              <a:buClr>
                <a:srgbClr val="5B9BD5"/>
              </a:buClr>
              <a:buSzTx/>
              <a:buFont typeface="Arial"/>
              <a:buNone/>
              <a:tabLst/>
              <a:defRPr/>
            </a:pPr>
            <a:r>
              <a:rPr kumimoji="0" lang="en-US" sz="1600" b="0" i="0" u="none" strike="noStrike" kern="1200" cap="none" spc="0" normalizeH="0" baseline="0" noProof="0" dirty="0">
                <a:ln>
                  <a:noFill/>
                </a:ln>
                <a:solidFill>
                  <a:prstClr val="black"/>
                </a:solidFill>
                <a:effectLst/>
                <a:uLnTx/>
                <a:uFillTx/>
                <a:latin typeface="Alegreya Sans" panose="00000500000000000000" pitchFamily="2" charset="0"/>
                <a:ea typeface="+mn-ea"/>
                <a:cs typeface="+mn-cs"/>
              </a:rPr>
              <a:t>Protect global health and U.S. security </a:t>
            </a:r>
          </a:p>
          <a:p>
            <a:pPr marL="0" marR="0" lvl="0" indent="0" algn="l" defTabSz="609585" rtl="0" eaLnBrk="1" fontAlgn="auto" latinLnBrk="0" hangingPunct="1">
              <a:lnSpc>
                <a:spcPct val="80000"/>
              </a:lnSpc>
              <a:spcBef>
                <a:spcPts val="1800"/>
              </a:spcBef>
              <a:spcAft>
                <a:spcPts val="0"/>
              </a:spcAft>
              <a:buClr>
                <a:srgbClr val="5B9BD5"/>
              </a:buClr>
              <a:buSzTx/>
              <a:buFont typeface="Arial"/>
              <a:buNone/>
              <a:tabLst/>
              <a:defRPr/>
            </a:pPr>
            <a:r>
              <a:rPr kumimoji="0" lang="en-US" sz="1600" b="0" i="0" u="none" strike="noStrike" kern="1200" cap="none" spc="0" normalizeH="0" baseline="0" noProof="0" dirty="0">
                <a:ln>
                  <a:noFill/>
                </a:ln>
                <a:solidFill>
                  <a:prstClr val="black"/>
                </a:solidFill>
                <a:effectLst/>
                <a:uLnTx/>
                <a:uFillTx/>
                <a:latin typeface="Alegreya Sans" panose="00000500000000000000" pitchFamily="2" charset="0"/>
                <a:ea typeface="+mn-ea"/>
                <a:cs typeface="+mn-cs"/>
              </a:rPr>
              <a:t>Provide flexibility and stability for international medical graduates </a:t>
            </a:r>
          </a:p>
          <a:p>
            <a:pPr marL="0" marR="0" lvl="0" indent="0" algn="l" defTabSz="609585" rtl="0" eaLnBrk="1" fontAlgn="auto" latinLnBrk="0" hangingPunct="1">
              <a:lnSpc>
                <a:spcPct val="80000"/>
              </a:lnSpc>
              <a:spcBef>
                <a:spcPts val="1800"/>
              </a:spcBef>
              <a:spcAft>
                <a:spcPts val="0"/>
              </a:spcAft>
              <a:buClr>
                <a:srgbClr val="5B9BD5"/>
              </a:buClr>
              <a:buSzTx/>
              <a:buFont typeface="Arial"/>
              <a:buNone/>
              <a:tabLst/>
              <a:defRPr/>
            </a:pPr>
            <a:r>
              <a:rPr kumimoji="0" lang="en-US" sz="1600" b="0" i="0" u="none" strike="noStrike" kern="1200" cap="none" spc="0" normalizeH="0" baseline="0" noProof="0" dirty="0">
                <a:ln>
                  <a:noFill/>
                </a:ln>
                <a:solidFill>
                  <a:prstClr val="black"/>
                </a:solidFill>
                <a:effectLst/>
                <a:uLnTx/>
                <a:uFillTx/>
                <a:latin typeface="Alegreya Sans" panose="00000500000000000000" pitchFamily="2" charset="0"/>
                <a:ea typeface="+mn-ea"/>
                <a:cs typeface="+mn-cs"/>
              </a:rPr>
              <a:t>Support children in the juvenile justice system</a:t>
            </a:r>
          </a:p>
          <a:p>
            <a:pPr marL="0" marR="0" lvl="0" indent="0" algn="l" defTabSz="609585" rtl="0" eaLnBrk="1" fontAlgn="auto" latinLnBrk="0" hangingPunct="1">
              <a:lnSpc>
                <a:spcPct val="80000"/>
              </a:lnSpc>
              <a:spcBef>
                <a:spcPts val="1800"/>
              </a:spcBef>
              <a:spcAft>
                <a:spcPts val="0"/>
              </a:spcAft>
              <a:buClr>
                <a:srgbClr val="5B9BD5"/>
              </a:buClr>
              <a:buSzTx/>
              <a:buFont typeface="Arial"/>
              <a:buNone/>
              <a:tabLst/>
              <a:defRPr/>
            </a:pPr>
            <a:r>
              <a:rPr kumimoji="0" lang="en-US" sz="1600" b="0" i="0" u="none" strike="noStrike" kern="1200" cap="none" spc="0" normalizeH="0" baseline="0" noProof="0" dirty="0">
                <a:ln>
                  <a:noFill/>
                </a:ln>
                <a:solidFill>
                  <a:prstClr val="black"/>
                </a:solidFill>
                <a:effectLst/>
                <a:uLnTx/>
                <a:uFillTx/>
                <a:latin typeface="Alegreya Sans" panose="00000500000000000000" pitchFamily="2" charset="0"/>
                <a:ea typeface="+mn-ea"/>
                <a:cs typeface="+mn-cs"/>
              </a:rPr>
              <a:t>Resources to school systems for safe return</a:t>
            </a:r>
          </a:p>
          <a:p>
            <a:pPr marL="457189" marR="0" lvl="0" indent="-457189" algn="l" defTabSz="609585" rtl="0" eaLnBrk="1" fontAlgn="auto" latinLnBrk="0" hangingPunct="1">
              <a:lnSpc>
                <a:spcPct val="100000"/>
              </a:lnSpc>
              <a:spcBef>
                <a:spcPct val="20000"/>
              </a:spcBef>
              <a:spcAft>
                <a:spcPts val="0"/>
              </a:spcAft>
              <a:buClrTx/>
              <a:buSzTx/>
              <a:buFont typeface="Arial"/>
              <a:buChar char="•"/>
              <a:tabLst/>
              <a:defRPr/>
            </a:pPr>
            <a:endParaRPr kumimoji="0" lang="en-US" sz="42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51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I’d like to make sure everyone is aware of the new AAP Volunteer Network</a:t>
            </a:r>
          </a:p>
          <a:p>
            <a:r>
              <a:rPr lang="en-US" sz="1400" dirty="0"/>
              <a:t>The impetus for this came from a 2016 ALF Resolution - </a:t>
            </a:r>
            <a:r>
              <a:rPr lang="en-US" sz="1400" i="1" dirty="0"/>
              <a:t>Improving Member Access to Leadership Involvement</a:t>
            </a:r>
          </a:p>
          <a:p>
            <a:r>
              <a:rPr lang="en-US" sz="1400" dirty="0"/>
              <a:t>RESOLVED, that the Academy create and maintain a comprehensive list of open leadership positions at both national and chapter levels that is easy to find on the website and frequently updated.</a:t>
            </a:r>
          </a:p>
          <a:p>
            <a:r>
              <a:rPr lang="en-US" sz="1400" dirty="0"/>
              <a:t>You can access it from your collaboration sites.</a:t>
            </a:r>
          </a:p>
          <a:p>
            <a:r>
              <a:rPr lang="en-US" sz="1400" dirty="0"/>
              <a:t>National, chapter and awards, grants and scholarships opportunities can be found here.</a:t>
            </a:r>
          </a:p>
          <a:p>
            <a:r>
              <a:rPr lang="en-US" sz="1400" dirty="0"/>
              <a:t>This new resource will help ensure we increase transparency about how to get involved in the organization as well as engage new members</a:t>
            </a:r>
          </a:p>
        </p:txBody>
      </p:sp>
      <p:sp>
        <p:nvSpPr>
          <p:cNvPr id="4" name="Slide Number Placeholder 3"/>
          <p:cNvSpPr>
            <a:spLocks noGrp="1"/>
          </p:cNvSpPr>
          <p:nvPr>
            <p:ph type="sldNum" sz="quarter" idx="10"/>
          </p:nvPr>
        </p:nvSpPr>
        <p:spPr/>
        <p:txBody>
          <a:bodyPr/>
          <a:lstStyle/>
          <a:p>
            <a:pPr marL="0" marR="0" lvl="0" indent="0" algn="r" defTabSz="447919" rtl="0" eaLnBrk="1" fontAlgn="auto" latinLnBrk="0" hangingPunct="1">
              <a:lnSpc>
                <a:spcPct val="100000"/>
              </a:lnSpc>
              <a:spcBef>
                <a:spcPts val="0"/>
              </a:spcBef>
              <a:spcAft>
                <a:spcPts val="0"/>
              </a:spcAft>
              <a:buClrTx/>
              <a:buSzTx/>
              <a:buFontTx/>
              <a:buNone/>
              <a:tabLst/>
              <a:defRPr/>
            </a:pPr>
            <a:fld id="{7CB08211-19CF-44DC-9E45-A0838A3315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47919"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3452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140623" rtl="0" eaLnBrk="1" fontAlgn="auto" latinLnBrk="0" hangingPunct="1">
              <a:lnSpc>
                <a:spcPct val="100000"/>
              </a:lnSpc>
              <a:spcBef>
                <a:spcPts val="0"/>
              </a:spcBef>
              <a:spcAft>
                <a:spcPts val="0"/>
              </a:spcAft>
              <a:buClrTx/>
              <a:buSzTx/>
              <a:buFontTx/>
              <a:buNone/>
              <a:tabLst/>
              <a:defRPr/>
            </a:pPr>
            <a:fld id="{04DB3B26-6599-4AD5-A97E-49BA75D268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40623"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1402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140623" rtl="0" eaLnBrk="1" fontAlgn="auto" latinLnBrk="0" hangingPunct="1">
              <a:lnSpc>
                <a:spcPct val="100000"/>
              </a:lnSpc>
              <a:spcBef>
                <a:spcPts val="0"/>
              </a:spcBef>
              <a:spcAft>
                <a:spcPts val="0"/>
              </a:spcAft>
              <a:buClrTx/>
              <a:buSzTx/>
              <a:buFontTx/>
              <a:buNone/>
              <a:tabLst/>
              <a:defRPr/>
            </a:pPr>
            <a:fld id="{04DB3B26-6599-4AD5-A97E-49BA75D268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40623"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9501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don’t know if you’ve heard anything about it but there is this thing called a election coming up.</a:t>
            </a:r>
          </a:p>
          <a:p>
            <a:endParaRPr lang="en-US" dirty="0"/>
          </a:p>
          <a:p>
            <a:r>
              <a:rPr lang="en-US" dirty="0"/>
              <a:t>One of the most important tools we have as child health advocates is our vote, and so we have developed some get out the vote materials focused on prioritizing the needs of children and families.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DB3B26-6599-4AD5-A97E-49BA75D268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954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72083" rtl="0" eaLnBrk="1" fontAlgn="auto" latinLnBrk="0" hangingPunct="1">
              <a:lnSpc>
                <a:spcPct val="100000"/>
              </a:lnSpc>
              <a:spcBef>
                <a:spcPts val="0"/>
              </a:spcBef>
              <a:spcAft>
                <a:spcPts val="0"/>
              </a:spcAft>
              <a:buClrTx/>
              <a:buSzTx/>
              <a:buFontTx/>
              <a:buNone/>
              <a:tabLst/>
              <a:defRPr/>
            </a:pPr>
            <a:fld id="{26AD2F75-69C2-474C-9079-0908C68E699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72083"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5091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2848">
              <a:defRPr/>
            </a:pPr>
            <a:endParaRPr lang="en-US" dirty="0"/>
          </a:p>
        </p:txBody>
      </p:sp>
      <p:sp>
        <p:nvSpPr>
          <p:cNvPr id="4" name="Slide Number Placeholder 3"/>
          <p:cNvSpPr>
            <a:spLocks noGrp="1"/>
          </p:cNvSpPr>
          <p:nvPr>
            <p:ph type="sldNum" sz="quarter" idx="10"/>
          </p:nvPr>
        </p:nvSpPr>
        <p:spPr/>
        <p:txBody>
          <a:bodyPr/>
          <a:lstStyle/>
          <a:p>
            <a:fld id="{D6ABC533-2210-4F2F-AF39-8F92279CB69A}" type="slidenum">
              <a:rPr lang="en-US" smtClean="0"/>
              <a:t>6</a:t>
            </a:fld>
            <a:endParaRPr lang="en-US" dirty="0"/>
          </a:p>
        </p:txBody>
      </p:sp>
    </p:spTree>
    <p:extLst>
      <p:ext uri="{BB962C8B-B14F-4D97-AF65-F5344CB8AC3E}">
        <p14:creationId xmlns:p14="http://schemas.microsoft.com/office/powerpoint/2010/main" val="3256269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3AA0C9-4848-4646-ABAB-BD87DEAB1C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19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that end, the Academy has published a statement entitled, “Truth, Reconciliation, and Transformation: Continuing on the Path to Equity,” in the August issues of Pediatrics and AAP News; a statement that</a:t>
            </a:r>
            <a:r>
              <a:rPr lang="en-US" baseline="0" dirty="0"/>
              <a:t> was unanimously passed by the AAP board early in July</a:t>
            </a:r>
            <a:r>
              <a:rPr lang="en-US" dirty="0"/>
              <a:t>. The statement acknowledges that the AAP has not always lived up to its founding ideals and apologizes for the racism that contributed to the inequities that Drs. deGrate Smith, Scott, and</a:t>
            </a:r>
            <a:r>
              <a:rPr lang="en-US" baseline="0" dirty="0"/>
              <a:t> – importantly - </a:t>
            </a:r>
            <a:r>
              <a:rPr lang="en-US" dirty="0"/>
              <a:t>other pediatricians since and even now, have endured.</a:t>
            </a:r>
          </a:p>
          <a:p>
            <a:endParaRPr lang="en-US" dirty="0"/>
          </a:p>
          <a:p>
            <a:r>
              <a:rPr lang="en-US" dirty="0"/>
              <a:t>This apology is long overdue – and a precondition for a better future. Though AAP bylaws never explicitly prohibited physicians of color from membership, they did not go far enough to ensure their eligibility and acceptance, language</a:t>
            </a:r>
            <a:r>
              <a:rPr lang="en-US" baseline="0" dirty="0"/>
              <a:t> that endures into even our current bylaws</a:t>
            </a:r>
            <a:r>
              <a:rPr lang="en-US" dirty="0"/>
              <a:t>. So, as part of the statement, the Board included its intention to introduce a long overdue bylaws referendum that clearly states membership eligibility does not discriminate on the basis of race, ethnicity, religious, sexual orientation, or gender identity. </a:t>
            </a:r>
          </a:p>
          <a:p>
            <a:endParaRPr lang="en-US" dirty="0"/>
          </a:p>
          <a:p>
            <a:r>
              <a:rPr lang="en-US" dirty="0"/>
              <a:t>We</a:t>
            </a:r>
            <a:r>
              <a:rPr lang="en-US" baseline="0" dirty="0"/>
              <a:t> also know that this is only a start to the additional work that needs to be done, and are very proud to publically state our intention to do more.  Dr Joe Wright, who is a fellow board member and mentor, and to whom we owe a debt of gratitude for bringing this to the Boards attention and leading us through </a:t>
            </a:r>
            <a:r>
              <a:rPr lang="en-US" baseline="0"/>
              <a:t>this process, </a:t>
            </a:r>
            <a:r>
              <a:rPr lang="en-US" baseline="0" dirty="0"/>
              <a:t>describes this as the Yellow Brick Road from the Wizard of Oz.  When you start on the road it is often windy, and feels circular, and hard to see progress.  Later in the road, you will encounter obstacles and things that are uncomfortable and may cause fear.  But it is an incredibly important road to travel together, and we are committed to staying on it.</a:t>
            </a:r>
            <a:endParaRPr lang="en-US" dirty="0"/>
          </a:p>
          <a:p>
            <a:endParaRPr lang="en-US" dirty="0"/>
          </a:p>
        </p:txBody>
      </p:sp>
      <p:sp>
        <p:nvSpPr>
          <p:cNvPr id="4" name="Slide Number Placeholder 3"/>
          <p:cNvSpPr>
            <a:spLocks noGrp="1"/>
          </p:cNvSpPr>
          <p:nvPr>
            <p:ph type="sldNum" sz="quarter" idx="5"/>
          </p:nvPr>
        </p:nvSpPr>
        <p:spPr/>
        <p:txBody>
          <a:bodyPr/>
          <a:lstStyle/>
          <a:p>
            <a:fld id="{3F5FEA06-6138-4D21-BAE1-DD13D07FB425}" type="slidenum">
              <a:rPr lang="en-US" smtClean="0"/>
              <a:t>10</a:t>
            </a:fld>
            <a:endParaRPr lang="en-US" dirty="0"/>
          </a:p>
        </p:txBody>
      </p:sp>
    </p:spTree>
    <p:extLst>
      <p:ext uri="{BB962C8B-B14F-4D97-AF65-F5344CB8AC3E}">
        <p14:creationId xmlns:p14="http://schemas.microsoft.com/office/powerpoint/2010/main" val="4007037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3AA0C9-4848-4646-ABAB-BD87DEAB1C65}" type="slidenum">
              <a:rPr lang="en-US" smtClean="0"/>
              <a:t>11</a:t>
            </a:fld>
            <a:endParaRPr lang="en-US" dirty="0"/>
          </a:p>
        </p:txBody>
      </p:sp>
    </p:spTree>
    <p:extLst>
      <p:ext uri="{BB962C8B-B14F-4D97-AF65-F5344CB8AC3E}">
        <p14:creationId xmlns:p14="http://schemas.microsoft.com/office/powerpoint/2010/main" val="1747941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3AA0C9-4848-4646-ABAB-BD87DEAB1C65}" type="slidenum">
              <a:rPr lang="en-US" smtClean="0"/>
              <a:t>12</a:t>
            </a:fld>
            <a:endParaRPr lang="en-US" dirty="0"/>
          </a:p>
        </p:txBody>
      </p:sp>
    </p:spTree>
    <p:extLst>
      <p:ext uri="{BB962C8B-B14F-4D97-AF65-F5344CB8AC3E}">
        <p14:creationId xmlns:p14="http://schemas.microsoft.com/office/powerpoint/2010/main" val="3998353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1C51F9-3166-4AE6-89C6-D8D72B2CC6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9981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1C51F9-3166-4AE6-89C6-D8D72B2CC6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4DEDE973-BDBF-44A6-BC59-B6A85B2D5A18}"/>
              </a:ext>
            </a:extLst>
          </p:cNvPr>
          <p:cNvSpPr txBox="1">
            <a:spLocks noGrp="1"/>
          </p:cNvSpPr>
          <p:nvPr>
            <p:ph type="body" idx="1"/>
          </p:nvPr>
        </p:nvSpPr>
        <p:spPr>
          <a:xfrm>
            <a:off x="84226" y="4280347"/>
            <a:ext cx="6626225" cy="6017032"/>
          </a:xfrm>
          <a:prstGeom prst="rect">
            <a:avLst/>
          </a:prstGeom>
          <a:noFill/>
        </p:spPr>
        <p:txBody>
          <a:bodyPr wrap="square">
            <a:spAutoFit/>
          </a:bodyPr>
          <a:lstStyle/>
          <a:p>
            <a:pPr marL="342900" marR="0" lvl="0" indent="-342900">
              <a:spcBef>
                <a:spcPts val="0"/>
              </a:spcBef>
              <a:spcAft>
                <a:spcPts val="0"/>
              </a:spcAft>
              <a:buFont typeface="Symbol" panose="05050102010706020507" pitchFamily="18" charset="2"/>
              <a:buChar char=""/>
            </a:pPr>
            <a:r>
              <a:rPr lang="en-US" sz="1100" dirty="0">
                <a:effectLst/>
                <a:latin typeface="Arial" panose="020B0604020202020204" pitchFamily="34" charset="0"/>
                <a:ea typeface="Calibri" panose="020F0502020204030204" pitchFamily="34" charset="0"/>
                <a:cs typeface="Arial" panose="020B0604020202020204" pitchFamily="34" charset="0"/>
              </a:rPr>
              <a:t>Protect and strengthen Medicaid, CHIP and the ACA so all  from birth to the age of 26 years are covered by an affordable, quality health insurance plan that allows access to comprehensive essential care including mental health.</a:t>
            </a:r>
          </a:p>
          <a:p>
            <a:pPr marL="342900" marR="0" lvl="0" indent="-342900">
              <a:spcBef>
                <a:spcPts val="0"/>
              </a:spcBef>
              <a:spcAft>
                <a:spcPts val="0"/>
              </a:spcAft>
              <a:buFont typeface="Symbol" panose="05050102010706020507" pitchFamily="18" charset="2"/>
              <a:buChar char=""/>
            </a:pPr>
            <a:r>
              <a:rPr lang="en-US" sz="1100" dirty="0">
                <a:effectLst/>
                <a:latin typeface="Arial" panose="020B0604020202020204" pitchFamily="34" charset="0"/>
                <a:ea typeface="Calibri" panose="020F0502020204030204" pitchFamily="34" charset="0"/>
                <a:cs typeface="Arial" panose="020B0604020202020204" pitchFamily="34" charset="0"/>
              </a:rPr>
              <a:t>Promote efforts to help pediatricians assist vaccine hesitant parents in decision-making—countering misinformation with facts about the vital role of vaccines and the number of lives saved by immunizations, sharing science-based vaccine resources, and personalizing evidence to parents based on cultural beliefs and vaccine concerns in a non-confrontational way. </a:t>
            </a:r>
          </a:p>
          <a:p>
            <a:pPr marL="342900" marR="0" lvl="0" indent="-342900">
              <a:spcBef>
                <a:spcPts val="0"/>
              </a:spcBef>
              <a:spcAft>
                <a:spcPts val="0"/>
              </a:spcAft>
              <a:buFont typeface="Symbol" panose="05050102010706020507" pitchFamily="18" charset="2"/>
              <a:buChar char=""/>
            </a:pPr>
            <a:r>
              <a:rPr lang="en-US" sz="1100" dirty="0">
                <a:effectLst/>
                <a:latin typeface="Arial" panose="020B0604020202020204" pitchFamily="34" charset="0"/>
                <a:ea typeface="Calibri" panose="020F0502020204030204" pitchFamily="34" charset="0"/>
                <a:cs typeface="Arial" panose="020B0604020202020204" pitchFamily="34" charset="0"/>
              </a:rPr>
              <a:t>Include children and adolescents in COVID-19 vaccine trials as soon as appropriate </a:t>
            </a:r>
          </a:p>
          <a:p>
            <a:pPr marL="342900" marR="0" lvl="0" indent="-342900">
              <a:spcBef>
                <a:spcPts val="0"/>
              </a:spcBef>
              <a:spcAft>
                <a:spcPts val="0"/>
              </a:spcAft>
              <a:buFont typeface="Symbol" panose="05050102010706020507" pitchFamily="18" charset="2"/>
              <a:buChar char=""/>
            </a:pPr>
            <a:r>
              <a:rPr lang="en-US" sz="1100" dirty="0">
                <a:effectLst/>
                <a:latin typeface="Arial" panose="020B0604020202020204" pitchFamily="34" charset="0"/>
                <a:ea typeface="Calibri" panose="020F0502020204030204" pitchFamily="34" charset="0"/>
                <a:cs typeface="Arial" panose="020B0604020202020204" pitchFamily="34" charset="0"/>
              </a:rPr>
              <a:t>Fund services for children most vulnerable to COVID-19, including youth of color, children with disabilities, justice-involved youth, those in the child welfare system, low-income youth, and children in immigrant families.</a:t>
            </a:r>
          </a:p>
          <a:p>
            <a:pPr marL="342900" marR="0" lvl="0" indent="-342900">
              <a:spcBef>
                <a:spcPts val="0"/>
              </a:spcBef>
              <a:spcAft>
                <a:spcPts val="0"/>
              </a:spcAft>
              <a:buFont typeface="Symbol" panose="05050102010706020507" pitchFamily="18" charset="2"/>
              <a:buChar char=""/>
            </a:pPr>
            <a:r>
              <a:rPr lang="en-US" sz="1100" dirty="0">
                <a:effectLst/>
                <a:latin typeface="Arial" panose="020B0604020202020204" pitchFamily="34" charset="0"/>
                <a:ea typeface="Calibri" panose="020F0502020204030204" pitchFamily="34" charset="0"/>
                <a:cs typeface="Arial" panose="020B0604020202020204" pitchFamily="34" charset="0"/>
              </a:rPr>
              <a:t>Ensure  our medical personnel, healthcare workers, first responders, and child welfare service providers have the tools, funding, flexibility, and personal protective equipment necessary to serve our most vulnerable children while ensuring child and caregiver well-being. </a:t>
            </a:r>
          </a:p>
          <a:p>
            <a:pPr marL="342900" marR="0" lvl="0" indent="-342900">
              <a:spcBef>
                <a:spcPts val="0"/>
              </a:spcBef>
              <a:spcAft>
                <a:spcPts val="0"/>
              </a:spcAft>
              <a:buFont typeface="Symbol" panose="05050102010706020507" pitchFamily="18" charset="2"/>
              <a:buChar char=""/>
            </a:pPr>
            <a:r>
              <a:rPr lang="en-US" sz="1100" dirty="0">
                <a:effectLst/>
                <a:latin typeface="Arial" panose="020B0604020202020204" pitchFamily="34" charset="0"/>
                <a:ea typeface="Calibri" panose="020F0502020204030204" pitchFamily="34" charset="0"/>
                <a:cs typeface="Arial" panose="020B0604020202020204" pitchFamily="34" charset="0"/>
              </a:rPr>
              <a:t>Evaluate policies across the government through the lens of racial equity, with the goal of instituting universally just and equitable policies that can eliminate disparities, particularly in health care. </a:t>
            </a:r>
          </a:p>
          <a:p>
            <a:pPr marL="342900" marR="0" lvl="0" indent="-342900">
              <a:spcBef>
                <a:spcPts val="0"/>
              </a:spcBef>
              <a:spcAft>
                <a:spcPts val="0"/>
              </a:spcAft>
              <a:buFont typeface="Symbol" panose="05050102010706020507" pitchFamily="18" charset="2"/>
              <a:buChar char=""/>
            </a:pPr>
            <a:r>
              <a:rPr lang="en-US" sz="1100" dirty="0">
                <a:effectLst/>
                <a:latin typeface="Arial" panose="020B0604020202020204" pitchFamily="34" charset="0"/>
                <a:ea typeface="Calibri" panose="020F0502020204030204" pitchFamily="34" charset="0"/>
                <a:cs typeface="Arial" panose="020B0604020202020204" pitchFamily="34" charset="0"/>
              </a:rPr>
              <a:t>Honor U.S. treaty-based responsibilities and obligations to provide quality health care to the American Indian and Alaska Native (AI/AN) population by robustly funding and supporting the provision of health care services to AI/AN children and youth. </a:t>
            </a:r>
          </a:p>
          <a:p>
            <a:pPr marL="342900" marR="0" lvl="0" indent="-342900">
              <a:spcBef>
                <a:spcPts val="0"/>
              </a:spcBef>
              <a:spcAft>
                <a:spcPts val="0"/>
              </a:spcAft>
              <a:buFont typeface="Symbol" panose="05050102010706020507" pitchFamily="18" charset="2"/>
              <a:buChar char=""/>
            </a:pPr>
            <a:r>
              <a:rPr lang="en-US" sz="1100" dirty="0">
                <a:effectLst/>
                <a:latin typeface="Arial" panose="020B0604020202020204" pitchFamily="34" charset="0"/>
                <a:ea typeface="Calibri" panose="020F0502020204030204" pitchFamily="34" charset="0"/>
                <a:cs typeface="Arial" panose="020B0604020202020204" pitchFamily="34" charset="0"/>
              </a:rPr>
              <a:t>Recognize that healthy children need a healthy pediatric delivery system that doesn’t simply rely on the goodwill and personal sacrifice of pediatricians: bring Medicaid payment rates up to parity with Medicare, correct vaccine payment inadequacies, and extend COVID-19 fiscal relief to all pediatricians.</a:t>
            </a:r>
          </a:p>
          <a:p>
            <a:pPr marL="342900" marR="0" lvl="0" indent="-342900">
              <a:spcBef>
                <a:spcPts val="0"/>
              </a:spcBef>
              <a:spcAft>
                <a:spcPts val="0"/>
              </a:spcAft>
              <a:buFont typeface="Symbol" panose="05050102010706020507" pitchFamily="18" charset="2"/>
              <a:buChar char=""/>
            </a:pPr>
            <a:r>
              <a:rPr lang="en-US" sz="1100" dirty="0">
                <a:effectLst/>
                <a:latin typeface="Arial" panose="020B0604020202020204" pitchFamily="34" charset="0"/>
                <a:ea typeface="Calibri" panose="020F0502020204030204" pitchFamily="34" charset="0"/>
                <a:cs typeface="Arial" panose="020B0604020202020204" pitchFamily="34" charset="0"/>
              </a:rPr>
              <a:t>Meet the growing needs of America’s children with special health care needs by ensuring it is financially viable for pediatricians to pursue subspecialty training. </a:t>
            </a:r>
          </a:p>
          <a:p>
            <a:pPr marL="342900" marR="0" lvl="0" indent="-342900">
              <a:spcBef>
                <a:spcPts val="0"/>
              </a:spcBef>
              <a:spcAft>
                <a:spcPts val="0"/>
              </a:spcAft>
              <a:buFont typeface="Symbol" panose="05050102010706020507" pitchFamily="18" charset="2"/>
              <a:buChar char=""/>
            </a:pPr>
            <a:r>
              <a:rPr lang="en-US" sz="1100" dirty="0">
                <a:effectLst/>
                <a:latin typeface="Arial" panose="020B0604020202020204" pitchFamily="34" charset="0"/>
                <a:ea typeface="Calibri" panose="020F0502020204030204" pitchFamily="34" charset="0"/>
                <a:cs typeface="Arial" panose="020B0604020202020204" pitchFamily="34" charset="0"/>
              </a:rPr>
              <a:t>Protect civil rights protections in health care for all children to ensure that discrimination and personal beliefs do not hinder access to care or perpetuate health inequities.</a:t>
            </a:r>
          </a:p>
          <a:p>
            <a:pPr marL="342900" marR="0" lvl="0" indent="-342900">
              <a:spcBef>
                <a:spcPts val="0"/>
              </a:spcBef>
              <a:spcAft>
                <a:spcPts val="0"/>
              </a:spcAft>
              <a:buFont typeface="Symbol" panose="05050102010706020507" pitchFamily="18" charset="2"/>
              <a:buChar char=""/>
            </a:pPr>
            <a:r>
              <a:rPr lang="en-US" sz="1100" dirty="0">
                <a:effectLst/>
                <a:latin typeface="Arial" panose="020B0604020202020204" pitchFamily="34" charset="0"/>
                <a:ea typeface="Calibri" panose="020F0502020204030204" pitchFamily="34" charset="0"/>
                <a:cs typeface="Arial" panose="020B0604020202020204" pitchFamily="34" charset="0"/>
              </a:rPr>
              <a:t>Foster lifelong sexual health and wellbeing by expanding comprehensive sexuality education and advocating for adolescent access to the full range of reproductive health services.</a:t>
            </a:r>
          </a:p>
          <a:p>
            <a:pPr marL="342900" marR="0" lvl="0" indent="-342900">
              <a:spcBef>
                <a:spcPts val="0"/>
              </a:spcBef>
              <a:spcAft>
                <a:spcPts val="0"/>
              </a:spcAft>
              <a:buFont typeface="Symbol" panose="05050102010706020507" pitchFamily="18" charset="2"/>
              <a:buChar char=""/>
            </a:pPr>
            <a:r>
              <a:rPr lang="en-US" sz="1100" dirty="0">
                <a:effectLst/>
                <a:latin typeface="Arial" panose="020B0604020202020204" pitchFamily="34" charset="0"/>
                <a:ea typeface="Calibri" panose="020F0502020204030204" pitchFamily="34" charset="0"/>
                <a:cs typeface="Arial" panose="020B0604020202020204" pitchFamily="34" charset="0"/>
              </a:rPr>
              <a:t>Protect young people from tobacco products through appropriate product regulation that keeps child-friendly products off the market, effective laws that reduce youth access, and expanded provision of tobacco cessation services for adolescents who have initiated tobacco product use.</a:t>
            </a:r>
          </a:p>
          <a:p>
            <a:pPr marL="342900" marR="0" lvl="0" indent="-342900">
              <a:spcBef>
                <a:spcPts val="0"/>
              </a:spcBef>
              <a:spcAft>
                <a:spcPts val="0"/>
              </a:spcAft>
              <a:buFont typeface="Symbol" panose="05050102010706020507" pitchFamily="18" charset="2"/>
              <a:buChar char=""/>
            </a:pPr>
            <a:r>
              <a:rPr lang="en-US" sz="1100" dirty="0">
                <a:effectLst/>
                <a:latin typeface="Arial" panose="020B0604020202020204" pitchFamily="34" charset="0"/>
                <a:ea typeface="Calibri" panose="020F0502020204030204" pitchFamily="34" charset="0"/>
                <a:cs typeface="Arial" panose="020B0604020202020204" pitchFamily="34" charset="0"/>
              </a:rPr>
              <a:t>Reduce adolescent substance use through expanding evidence-based screening, brief intervention, and substance use treatment services. </a:t>
            </a:r>
          </a:p>
        </p:txBody>
      </p:sp>
    </p:spTree>
    <p:extLst>
      <p:ext uri="{BB962C8B-B14F-4D97-AF65-F5344CB8AC3E}">
        <p14:creationId xmlns:p14="http://schemas.microsoft.com/office/powerpoint/2010/main" val="2980028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1C51F9-3166-4AE6-89C6-D8D72B2CC6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4DEDE973-BDBF-44A6-BC59-B6A85B2D5A18}"/>
              </a:ext>
            </a:extLst>
          </p:cNvPr>
          <p:cNvSpPr txBox="1">
            <a:spLocks noGrp="1"/>
          </p:cNvSpPr>
          <p:nvPr>
            <p:ph type="body" idx="1"/>
          </p:nvPr>
        </p:nvSpPr>
        <p:spPr>
          <a:xfrm>
            <a:off x="230187" y="4344741"/>
            <a:ext cx="6626225" cy="2492990"/>
          </a:xfrm>
          <a:prstGeom prst="rect">
            <a:avLst/>
          </a:prstGeom>
          <a:noFill/>
        </p:spPr>
        <p:txBody>
          <a:bodyPr wrap="square">
            <a:spAutoFit/>
          </a:bodyPr>
          <a:lstStyle/>
          <a:p>
            <a:pPr marL="342900" marR="0" lvl="0" indent="-342900">
              <a:spcBef>
                <a:spcPts val="0"/>
              </a:spcBef>
              <a:spcAft>
                <a:spcPts val="0"/>
              </a:spcAft>
              <a:buFont typeface="Symbol" panose="05050102010706020507" pitchFamily="18" charset="2"/>
              <a:buChar char=""/>
            </a:pPr>
            <a:r>
              <a:rPr lang="en-US">
                <a:effectLst/>
                <a:latin typeface="Arial" panose="020B0604020202020204" pitchFamily="34" charset="0"/>
                <a:ea typeface="Calibri" panose="020F0502020204030204" pitchFamily="34" charset="0"/>
                <a:cs typeface="Arial" panose="020B0604020202020204" pitchFamily="34" charset="0"/>
              </a:rPr>
              <a:t>Improve access to Medicaid by simplifying eligibility processes and enrollment and reducing bureaucratic barriers </a:t>
            </a:r>
          </a:p>
          <a:p>
            <a:pPr marL="342900" marR="0" lvl="0" indent="-342900">
              <a:spcBef>
                <a:spcPts val="0"/>
              </a:spcBef>
              <a:spcAft>
                <a:spcPts val="0"/>
              </a:spcAft>
              <a:buFont typeface="Symbol" panose="05050102010706020507" pitchFamily="18" charset="2"/>
              <a:buChar char=""/>
            </a:pPr>
            <a:r>
              <a:rPr lang="en-US">
                <a:effectLst/>
                <a:latin typeface="Arial" panose="020B0604020202020204" pitchFamily="34" charset="0"/>
                <a:ea typeface="Calibri" panose="020F0502020204030204" pitchFamily="34" charset="0"/>
                <a:cs typeface="Arial" panose="020B0604020202020204" pitchFamily="34" charset="0"/>
              </a:rPr>
              <a:t>Increase funding for and access to federal nutrition programs </a:t>
            </a:r>
          </a:p>
          <a:p>
            <a:pPr marL="342900" marR="0" lvl="0" indent="-342900">
              <a:spcBef>
                <a:spcPts val="0"/>
              </a:spcBef>
              <a:spcAft>
                <a:spcPts val="0"/>
              </a:spcAft>
              <a:buFont typeface="Symbol" panose="05050102010706020507" pitchFamily="18" charset="2"/>
              <a:buChar char=""/>
            </a:pPr>
            <a:r>
              <a:rPr lang="en-US">
                <a:effectLst/>
                <a:latin typeface="Arial" panose="020B0604020202020204" pitchFamily="34" charset="0"/>
                <a:ea typeface="Calibri" panose="020F0502020204030204" pitchFamily="34" charset="0"/>
                <a:cs typeface="Arial" panose="020B0604020202020204" pitchFamily="34" charset="0"/>
              </a:rPr>
              <a:t>Develop/fund alternatives to distribute meals to food-insecure families and maintain access to WIC during school closures</a:t>
            </a:r>
          </a:p>
          <a:p>
            <a:pPr marL="342900" marR="0" lvl="0" indent="-342900">
              <a:spcBef>
                <a:spcPts val="0"/>
              </a:spcBef>
              <a:spcAft>
                <a:spcPts val="0"/>
              </a:spcAft>
              <a:buFont typeface="Symbol" panose="05050102010706020507" pitchFamily="18" charset="2"/>
              <a:buChar char=""/>
            </a:pPr>
            <a:r>
              <a:rPr lang="en-US">
                <a:effectLst/>
                <a:latin typeface="Arial" panose="020B0604020202020204" pitchFamily="34" charset="0"/>
                <a:ea typeface="Calibri" panose="020F0502020204030204" pitchFamily="34" charset="0"/>
                <a:cs typeface="Arial" panose="020B0604020202020204" pitchFamily="34" charset="0"/>
              </a:rPr>
              <a:t>Make access to paid family and medical leave universal</a:t>
            </a:r>
          </a:p>
          <a:p>
            <a:pPr marL="342900" marR="0" lvl="0" indent="-342900">
              <a:spcBef>
                <a:spcPts val="0"/>
              </a:spcBef>
              <a:spcAft>
                <a:spcPts val="0"/>
              </a:spcAft>
              <a:buFont typeface="Symbol" panose="05050102010706020507" pitchFamily="18" charset="2"/>
              <a:buChar char=""/>
            </a:pPr>
            <a:r>
              <a:rPr lang="en-US">
                <a:effectLst/>
                <a:latin typeface="Arial" panose="020B0604020202020204" pitchFamily="34" charset="0"/>
                <a:ea typeface="Calibri" panose="020F0502020204030204" pitchFamily="34" charset="0"/>
                <a:cs typeface="Arial" panose="020B0604020202020204" pitchFamily="34" charset="0"/>
              </a:rPr>
              <a:t>Raise the minimum wage, offer job training, strengthen tax credits, cash assistance, SNAP</a:t>
            </a:r>
          </a:p>
          <a:p>
            <a:pPr marL="342900" marR="0" lvl="0" indent="-342900">
              <a:spcBef>
                <a:spcPts val="0"/>
              </a:spcBef>
              <a:spcAft>
                <a:spcPts val="0"/>
              </a:spcAft>
              <a:buFont typeface="Symbol" panose="05050102010706020507" pitchFamily="18" charset="2"/>
              <a:buChar char=""/>
            </a:pPr>
            <a:r>
              <a:rPr lang="en-US">
                <a:effectLst/>
                <a:latin typeface="Arial" panose="020B0604020202020204" pitchFamily="34" charset="0"/>
                <a:ea typeface="Calibri" panose="020F0502020204030204" pitchFamily="34" charset="0"/>
                <a:cs typeface="Arial" panose="020B0604020202020204" pitchFamily="34" charset="0"/>
              </a:rPr>
              <a:t>Expand federal rental assistance, improve and enforce public housing standards to combat housing inequities and environmental racism </a:t>
            </a:r>
          </a:p>
          <a:p>
            <a:pPr marL="342900" marR="0" lvl="0" indent="-342900">
              <a:spcBef>
                <a:spcPts val="0"/>
              </a:spcBef>
              <a:spcAft>
                <a:spcPts val="0"/>
              </a:spcAft>
              <a:buFont typeface="Symbol" panose="05050102010706020507" pitchFamily="18" charset="2"/>
              <a:buChar char=""/>
            </a:pPr>
            <a:r>
              <a:rPr lang="en-US">
                <a:effectLst/>
                <a:latin typeface="Arial" panose="020B0604020202020204" pitchFamily="34" charset="0"/>
                <a:ea typeface="Calibri" panose="020F0502020204030204" pitchFamily="34" charset="0"/>
                <a:cs typeface="Arial" panose="020B0604020202020204" pitchFamily="34" charset="0"/>
              </a:rPr>
              <a:t>Improve child welfare system to give parents economic and social supports and access to mental health and substance use disorder treatment rather than put children in foster care</a:t>
            </a:r>
          </a:p>
          <a:p>
            <a:pPr marL="342900" marR="0" lvl="0" indent="-342900">
              <a:spcBef>
                <a:spcPts val="0"/>
              </a:spcBef>
              <a:spcAft>
                <a:spcPts val="0"/>
              </a:spcAft>
              <a:buFont typeface="Symbol" panose="05050102010706020507" pitchFamily="18" charset="2"/>
              <a:buChar char=""/>
            </a:pPr>
            <a:r>
              <a:rPr lang="en-US">
                <a:effectLst/>
                <a:latin typeface="Arial" panose="020B0604020202020204" pitchFamily="34" charset="0"/>
                <a:ea typeface="Calibri" panose="020F0502020204030204" pitchFamily="34" charset="0"/>
                <a:cs typeface="Arial" panose="020B0604020202020204" pitchFamily="34" charset="0"/>
              </a:rPr>
              <a:t>Ensure TRICARE covers needed services for children who live in military families </a:t>
            </a:r>
          </a:p>
          <a:p>
            <a:pPr marL="342900" marR="0" lvl="0" indent="-342900">
              <a:spcBef>
                <a:spcPts val="0"/>
              </a:spcBef>
              <a:spcAft>
                <a:spcPts val="0"/>
              </a:spcAft>
              <a:buFont typeface="Symbol" panose="05050102010706020507" pitchFamily="18" charset="2"/>
              <a:buChar char=""/>
            </a:pPr>
            <a:endParaRPr lang="en-US">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026774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1" y="1867664"/>
            <a:ext cx="10363200" cy="692497"/>
          </a:xfrm>
        </p:spPr>
        <p:txBody>
          <a:bodyPr lIns="0" tIns="0" rIns="0" bIns="0" anchor="t" anchorCtr="0">
            <a:spAutoFit/>
          </a:bodyPr>
          <a:lstStyle>
            <a:lvl1pPr>
              <a:defRPr sz="4500" baseline="0">
                <a:solidFill>
                  <a:schemeClr val="bg1"/>
                </a:solidFill>
                <a:latin typeface="+mn-lt"/>
              </a:defRPr>
            </a:lvl1pPr>
          </a:lstStyle>
          <a:p>
            <a:r>
              <a:rPr lang="en-US" dirty="0"/>
              <a:t>Presentation Title</a:t>
            </a:r>
          </a:p>
        </p:txBody>
      </p:sp>
      <p:pic>
        <p:nvPicPr>
          <p:cNvPr id="4" name="Picture 3" descr="1LineAAPLogoReverse.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05580" y="5874489"/>
            <a:ext cx="3681576" cy="542101"/>
          </a:xfrm>
          <a:prstGeom prst="rect">
            <a:avLst/>
          </a:prstGeom>
        </p:spPr>
      </p:pic>
      <p:sp>
        <p:nvSpPr>
          <p:cNvPr id="6" name="Picture Placeholder 2"/>
          <p:cNvSpPr>
            <a:spLocks noGrp="1"/>
          </p:cNvSpPr>
          <p:nvPr>
            <p:ph type="pic" idx="1" hasCustomPrompt="1"/>
          </p:nvPr>
        </p:nvSpPr>
        <p:spPr>
          <a:xfrm>
            <a:off x="0" y="3337690"/>
            <a:ext cx="5562344" cy="3520315"/>
          </a:xfrm>
        </p:spPr>
        <p:txBody>
          <a:bodyPr anchor="b" anchorCtr="0">
            <a:normAutofit/>
          </a:bodyPr>
          <a:lstStyle>
            <a:lvl1pPr marL="0" indent="0">
              <a:buNone/>
              <a:defRPr sz="1800" baseline="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Picture. To outline a photo, see http://www.gcflearnfree.org/powerpoint2013/17.4</a:t>
            </a:r>
          </a:p>
        </p:txBody>
      </p:sp>
    </p:spTree>
    <p:extLst>
      <p:ext uri="{BB962C8B-B14F-4D97-AF65-F5344CB8AC3E}">
        <p14:creationId xmlns:p14="http://schemas.microsoft.com/office/powerpoint/2010/main" val="3861944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rotWithShape="1">
          <a:blip r:embed="rId2">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1" y="1867664"/>
            <a:ext cx="10363200" cy="692497"/>
          </a:xfrm>
        </p:spPr>
        <p:txBody>
          <a:bodyPr lIns="0" tIns="0" rIns="0" bIns="0" anchor="t" anchorCtr="0">
            <a:spAutoFit/>
          </a:bodyPr>
          <a:lstStyle>
            <a:lvl1pPr>
              <a:defRPr sz="4499" baseline="0">
                <a:solidFill>
                  <a:schemeClr val="bg1"/>
                </a:solidFill>
                <a:latin typeface="+mn-lt"/>
              </a:defRPr>
            </a:lvl1pPr>
          </a:lstStyle>
          <a:p>
            <a:r>
              <a:rPr lang="en-US"/>
              <a:t>Presentation Title</a:t>
            </a:r>
          </a:p>
        </p:txBody>
      </p:sp>
      <p:pic>
        <p:nvPicPr>
          <p:cNvPr id="4" name="Picture 3" descr="1LineAAPLogoReverse.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660922" y="5874485"/>
            <a:ext cx="3080867" cy="542020"/>
          </a:xfrm>
          <a:prstGeom prst="rect">
            <a:avLst/>
          </a:prstGeom>
        </p:spPr>
      </p:pic>
      <p:sp>
        <p:nvSpPr>
          <p:cNvPr id="6" name="Picture Placeholder 2"/>
          <p:cNvSpPr>
            <a:spLocks noGrp="1"/>
          </p:cNvSpPr>
          <p:nvPr>
            <p:ph type="pic" idx="1" hasCustomPrompt="1"/>
          </p:nvPr>
        </p:nvSpPr>
        <p:spPr>
          <a:xfrm>
            <a:off x="0" y="3337686"/>
            <a:ext cx="5562344" cy="3520314"/>
          </a:xfrm>
        </p:spPr>
        <p:txBody>
          <a:bodyPr anchor="b" anchorCtr="0">
            <a:normAutofit/>
          </a:bodyPr>
          <a:lstStyle>
            <a:lvl1pPr marL="0" indent="0">
              <a:buNone/>
              <a:defRPr sz="1799" baseline="0">
                <a:solidFill>
                  <a:schemeClr val="bg1"/>
                </a:solidFill>
              </a:defRPr>
            </a:lvl1pPr>
            <a:lvl2pPr marL="342797" indent="0">
              <a:buNone/>
              <a:defRPr sz="2099"/>
            </a:lvl2pPr>
            <a:lvl3pPr marL="685594" indent="0">
              <a:buNone/>
              <a:defRPr sz="1799"/>
            </a:lvl3pPr>
            <a:lvl4pPr marL="1028391" indent="0">
              <a:buNone/>
              <a:defRPr sz="1500"/>
            </a:lvl4pPr>
            <a:lvl5pPr marL="1371189" indent="0">
              <a:buNone/>
              <a:defRPr sz="1500"/>
            </a:lvl5pPr>
            <a:lvl6pPr marL="1713986" indent="0">
              <a:buNone/>
              <a:defRPr sz="1500"/>
            </a:lvl6pPr>
            <a:lvl7pPr marL="2056783" indent="0">
              <a:buNone/>
              <a:defRPr sz="1500"/>
            </a:lvl7pPr>
            <a:lvl8pPr marL="2399580" indent="0">
              <a:buNone/>
              <a:defRPr sz="1500"/>
            </a:lvl8pPr>
            <a:lvl9pPr marL="2742377" indent="0">
              <a:buNone/>
              <a:defRPr sz="1500"/>
            </a:lvl9pPr>
          </a:lstStyle>
          <a:p>
            <a:r>
              <a:rPr lang="en-US" dirty="0"/>
              <a:t>Picture. To outline a photo, see http://www.gcflearnfree.org/powerpoint2013/17.4</a:t>
            </a:r>
          </a:p>
        </p:txBody>
      </p:sp>
    </p:spTree>
    <p:extLst>
      <p:ext uri="{BB962C8B-B14F-4D97-AF65-F5344CB8AC3E}">
        <p14:creationId xmlns:p14="http://schemas.microsoft.com/office/powerpoint/2010/main" val="1490166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515451"/>
            <a:ext cx="10972801" cy="507831"/>
          </a:xfrm>
        </p:spPr>
        <p:txBody>
          <a:bodyPr>
            <a:spAutoFit/>
          </a:bodyPr>
          <a:lstStyle>
            <a:lvl1pPr>
              <a:defRPr sz="2699" b="1" i="0" cap="small">
                <a:solidFill>
                  <a:srgbClr val="D84E19"/>
                </a:solidFill>
                <a:latin typeface="Georgia"/>
              </a:defRPr>
            </a:lvl1pPr>
          </a:lstStyle>
          <a:p>
            <a:r>
              <a:rPr lang="en-US"/>
              <a:t>Topic Title</a:t>
            </a:r>
          </a:p>
        </p:txBody>
      </p:sp>
      <p:sp>
        <p:nvSpPr>
          <p:cNvPr id="3" name="Content Placeholder 2"/>
          <p:cNvSpPr>
            <a:spLocks noGrp="1"/>
          </p:cNvSpPr>
          <p:nvPr>
            <p:ph idx="1"/>
          </p:nvPr>
        </p:nvSpPr>
        <p:spPr>
          <a:xfrm>
            <a:off x="609600" y="2569464"/>
            <a:ext cx="10972801" cy="3439822"/>
          </a:xfrm>
        </p:spPr>
        <p:txBody>
          <a:bodyPr>
            <a:noAutofit/>
          </a:bodyPr>
          <a:lstStyle>
            <a:lvl1pPr>
              <a:buClr>
                <a:srgbClr val="F5AA2C"/>
              </a:buClr>
              <a:defRPr/>
            </a:lvl1pPr>
            <a:lvl3pPr marL="942692" indent="-257098">
              <a:buClr>
                <a:schemeClr val="tx1">
                  <a:lumMod val="50000"/>
                  <a:lumOff val="50000"/>
                </a:schemeClr>
              </a:buClr>
              <a:buFont typeface="Lucida Grande"/>
              <a:buChar char="▪"/>
              <a:defRPr/>
            </a:lvl3pPr>
            <a:lvl4pPr marL="1199790" indent="-171399">
              <a:buFont typeface="Lucida Grande"/>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4527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78293"/>
            <a:ext cx="10972801" cy="507831"/>
          </a:xfrm>
        </p:spPr>
        <p:txBody>
          <a:bodyPr>
            <a:spAutoFit/>
          </a:bodyPr>
          <a:lstStyle>
            <a:lvl1pPr>
              <a:defRPr sz="2699" b="1" i="0" cap="small">
                <a:solidFill>
                  <a:srgbClr val="D84E19"/>
                </a:solidFill>
                <a:latin typeface="Georgia"/>
              </a:defRPr>
            </a:lvl1pPr>
          </a:lstStyle>
          <a:p>
            <a:r>
              <a:rPr lang="en-US"/>
              <a:t>Topic Title</a:t>
            </a:r>
          </a:p>
        </p:txBody>
      </p:sp>
      <p:sp>
        <p:nvSpPr>
          <p:cNvPr id="3" name="Content Placeholder 2"/>
          <p:cNvSpPr>
            <a:spLocks noGrp="1"/>
          </p:cNvSpPr>
          <p:nvPr>
            <p:ph sz="half" idx="1"/>
          </p:nvPr>
        </p:nvSpPr>
        <p:spPr>
          <a:xfrm>
            <a:off x="609600" y="2194560"/>
            <a:ext cx="5384800" cy="3836010"/>
          </a:xfrm>
        </p:spPr>
        <p:txBody>
          <a:bodyPr>
            <a:noAutofit/>
          </a:bodyPr>
          <a:lstStyle>
            <a:lvl1pPr>
              <a:buClr>
                <a:schemeClr val="accent3"/>
              </a:buClr>
              <a:defRPr sz="2099"/>
            </a:lvl1pPr>
            <a:lvl2pPr>
              <a:defRPr sz="1799"/>
            </a:lvl2pPr>
            <a:lvl3pPr marL="856993" indent="-171399">
              <a:buClr>
                <a:schemeClr val="tx1">
                  <a:lumMod val="50000"/>
                  <a:lumOff val="50000"/>
                </a:schemeClr>
              </a:buClr>
              <a:buSzPct val="100000"/>
              <a:buFont typeface="Lucida Grande"/>
              <a:buChar cha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94560"/>
            <a:ext cx="5384800" cy="3836010"/>
          </a:xfrm>
        </p:spPr>
        <p:txBody>
          <a:bodyPr>
            <a:noAutofit/>
          </a:bodyPr>
          <a:lstStyle>
            <a:lvl1pPr>
              <a:buClr>
                <a:schemeClr val="accent3"/>
              </a:buClr>
              <a:defRPr sz="2099"/>
            </a:lvl1pPr>
            <a:lvl2pPr>
              <a:defRPr sz="1799"/>
            </a:lvl2pPr>
            <a:lvl3pPr marL="856993" indent="-171399">
              <a:buClr>
                <a:schemeClr val="tx1">
                  <a:lumMod val="50000"/>
                  <a:lumOff val="50000"/>
                </a:schemeClr>
              </a:buClr>
              <a:buFont typeface="Lucida Grande"/>
              <a:buChar cha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2406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rotWithShape="1">
          <a:blip r:embed="rId2">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2340869"/>
            <a:ext cx="11132187" cy="646331"/>
          </a:xfrm>
        </p:spPr>
        <p:txBody>
          <a:bodyPr anchor="t">
            <a:spAutoFit/>
          </a:bodyPr>
          <a:lstStyle>
            <a:lvl1pPr algn="ctr">
              <a:defRPr lang="en-US" sz="3599" b="1" i="0" dirty="0">
                <a:solidFill>
                  <a:srgbClr val="F5AA2C"/>
                </a:solidFill>
                <a:latin typeface="+mn-lt"/>
              </a:defRPr>
            </a:lvl1pPr>
          </a:lstStyle>
          <a:p>
            <a:r>
              <a:rPr lang="en-US"/>
              <a:t>Section title</a:t>
            </a:r>
          </a:p>
        </p:txBody>
      </p:sp>
      <p:sp>
        <p:nvSpPr>
          <p:cNvPr id="3" name="Picture Placeholder 2"/>
          <p:cNvSpPr>
            <a:spLocks noGrp="1"/>
          </p:cNvSpPr>
          <p:nvPr>
            <p:ph type="pic" idx="1" hasCustomPrompt="1"/>
          </p:nvPr>
        </p:nvSpPr>
        <p:spPr>
          <a:xfrm>
            <a:off x="0" y="3337686"/>
            <a:ext cx="5562344" cy="3520314"/>
          </a:xfrm>
        </p:spPr>
        <p:txBody>
          <a:bodyPr anchor="b" anchorCtr="0">
            <a:normAutofit/>
          </a:bodyPr>
          <a:lstStyle>
            <a:lvl1pPr marL="0" indent="0">
              <a:buNone/>
              <a:defRPr sz="1799" baseline="0">
                <a:solidFill>
                  <a:schemeClr val="bg1"/>
                </a:solidFill>
              </a:defRPr>
            </a:lvl1pPr>
            <a:lvl2pPr marL="342797" indent="0">
              <a:buNone/>
              <a:defRPr sz="2099"/>
            </a:lvl2pPr>
            <a:lvl3pPr marL="685594" indent="0">
              <a:buNone/>
              <a:defRPr sz="1799"/>
            </a:lvl3pPr>
            <a:lvl4pPr marL="1028391" indent="0">
              <a:buNone/>
              <a:defRPr sz="1500"/>
            </a:lvl4pPr>
            <a:lvl5pPr marL="1371189" indent="0">
              <a:buNone/>
              <a:defRPr sz="1500"/>
            </a:lvl5pPr>
            <a:lvl6pPr marL="1713986" indent="0">
              <a:buNone/>
              <a:defRPr sz="1500"/>
            </a:lvl6pPr>
            <a:lvl7pPr marL="2056783" indent="0">
              <a:buNone/>
              <a:defRPr sz="1500"/>
            </a:lvl7pPr>
            <a:lvl8pPr marL="2399580" indent="0">
              <a:buNone/>
              <a:defRPr sz="1500"/>
            </a:lvl8pPr>
            <a:lvl9pPr marL="2742377" indent="0">
              <a:buNone/>
              <a:defRPr sz="1500"/>
            </a:lvl9pPr>
          </a:lstStyle>
          <a:p>
            <a:r>
              <a:rPr lang="en-US" dirty="0"/>
              <a:t>Picture. To outline a photo, see http://www.gcflearnfree.org/powerpoint2013/17.4</a:t>
            </a:r>
          </a:p>
        </p:txBody>
      </p:sp>
      <p:pic>
        <p:nvPicPr>
          <p:cNvPr id="4" name="Picture 3" descr="1LineAAPLogoReverse.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186470" y="5874485"/>
            <a:ext cx="3555319" cy="542020"/>
          </a:xfrm>
          <a:prstGeom prst="rect">
            <a:avLst/>
          </a:prstGeom>
        </p:spPr>
      </p:pic>
    </p:spTree>
    <p:extLst>
      <p:ext uri="{BB962C8B-B14F-4D97-AF65-F5344CB8AC3E}">
        <p14:creationId xmlns:p14="http://schemas.microsoft.com/office/powerpoint/2010/main" val="589684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0831" y="2514602"/>
            <a:ext cx="2889504" cy="230832"/>
          </a:xfrm>
        </p:spPr>
        <p:txBody>
          <a:bodyPr lIns="0" tIns="0" rIns="0" bIns="0" anchor="t" anchorCtr="0">
            <a:spAutoFit/>
          </a:bodyPr>
          <a:lstStyle>
            <a:lvl1pPr algn="l">
              <a:defRPr sz="1500" b="1" baseline="0">
                <a:solidFill>
                  <a:schemeClr val="accent1"/>
                </a:solidFill>
                <a:latin typeface="+mn-lt"/>
              </a:defRPr>
            </a:lvl1pPr>
          </a:lstStyle>
          <a:p>
            <a:r>
              <a:rPr lang="en-US"/>
              <a:t>Text here.</a:t>
            </a:r>
          </a:p>
        </p:txBody>
      </p:sp>
      <p:sp>
        <p:nvSpPr>
          <p:cNvPr id="3" name="Picture Placeholder 2"/>
          <p:cNvSpPr>
            <a:spLocks noGrp="1"/>
          </p:cNvSpPr>
          <p:nvPr>
            <p:ph type="pic" idx="1"/>
          </p:nvPr>
        </p:nvSpPr>
        <p:spPr>
          <a:xfrm>
            <a:off x="4181856" y="1371600"/>
            <a:ext cx="3474720" cy="3913632"/>
          </a:xfrm>
        </p:spPr>
        <p:txBody>
          <a:bodyPr/>
          <a:lstStyle>
            <a:lvl1pPr marL="0" indent="0">
              <a:buNone/>
              <a:defRPr sz="2399"/>
            </a:lvl1pPr>
            <a:lvl2pPr marL="342797" indent="0">
              <a:buNone/>
              <a:defRPr sz="2099"/>
            </a:lvl2pPr>
            <a:lvl3pPr marL="685594" indent="0">
              <a:buNone/>
              <a:defRPr sz="1799"/>
            </a:lvl3pPr>
            <a:lvl4pPr marL="1028391" indent="0">
              <a:buNone/>
              <a:defRPr sz="1500"/>
            </a:lvl4pPr>
            <a:lvl5pPr marL="1371189" indent="0">
              <a:buNone/>
              <a:defRPr sz="1500"/>
            </a:lvl5pPr>
            <a:lvl6pPr marL="1713986" indent="0">
              <a:buNone/>
              <a:defRPr sz="1500"/>
            </a:lvl6pPr>
            <a:lvl7pPr marL="2056783" indent="0">
              <a:buNone/>
              <a:defRPr sz="1500"/>
            </a:lvl7pPr>
            <a:lvl8pPr marL="2399580" indent="0">
              <a:buNone/>
              <a:defRPr sz="1500"/>
            </a:lvl8pPr>
            <a:lvl9pPr marL="2742377" indent="0">
              <a:buNone/>
              <a:defRPr sz="1500"/>
            </a:lvl9pPr>
          </a:lstStyle>
          <a:p>
            <a:r>
              <a:rPr lang="en-US" dirty="0"/>
              <a:t>Click icon to add picture</a:t>
            </a:r>
          </a:p>
        </p:txBody>
      </p:sp>
      <p:sp>
        <p:nvSpPr>
          <p:cNvPr id="9" name="Picture Placeholder 2"/>
          <p:cNvSpPr>
            <a:spLocks noGrp="1"/>
          </p:cNvSpPr>
          <p:nvPr>
            <p:ph type="pic" idx="13"/>
          </p:nvPr>
        </p:nvSpPr>
        <p:spPr>
          <a:xfrm>
            <a:off x="7924800" y="1371600"/>
            <a:ext cx="3486912" cy="3913632"/>
          </a:xfrm>
        </p:spPr>
        <p:txBody>
          <a:bodyPr/>
          <a:lstStyle>
            <a:lvl1pPr marL="0" indent="0">
              <a:buNone/>
              <a:defRPr sz="2399"/>
            </a:lvl1pPr>
            <a:lvl2pPr marL="342797" indent="0">
              <a:buNone/>
              <a:defRPr sz="2099"/>
            </a:lvl2pPr>
            <a:lvl3pPr marL="685594" indent="0">
              <a:buNone/>
              <a:defRPr sz="1799"/>
            </a:lvl3pPr>
            <a:lvl4pPr marL="1028391" indent="0">
              <a:buNone/>
              <a:defRPr sz="1500"/>
            </a:lvl4pPr>
            <a:lvl5pPr marL="1371189" indent="0">
              <a:buNone/>
              <a:defRPr sz="1500"/>
            </a:lvl5pPr>
            <a:lvl6pPr marL="1713986" indent="0">
              <a:buNone/>
              <a:defRPr sz="1500"/>
            </a:lvl6pPr>
            <a:lvl7pPr marL="2056783" indent="0">
              <a:buNone/>
              <a:defRPr sz="1500"/>
            </a:lvl7pPr>
            <a:lvl8pPr marL="2399580" indent="0">
              <a:buNone/>
              <a:defRPr sz="1500"/>
            </a:lvl8pPr>
            <a:lvl9pPr marL="2742377" indent="0">
              <a:buNone/>
              <a:defRPr sz="1500"/>
            </a:lvl9pPr>
          </a:lstStyle>
          <a:p>
            <a:r>
              <a:rPr lang="en-US" dirty="0"/>
              <a:t>Click icon to add picture</a:t>
            </a:r>
          </a:p>
        </p:txBody>
      </p:sp>
      <p:sp>
        <p:nvSpPr>
          <p:cNvPr id="12" name="Content Placeholder 2"/>
          <p:cNvSpPr>
            <a:spLocks noGrp="1"/>
          </p:cNvSpPr>
          <p:nvPr>
            <p:ph idx="14" hasCustomPrompt="1"/>
          </p:nvPr>
        </p:nvSpPr>
        <p:spPr>
          <a:xfrm>
            <a:off x="4181856" y="5349243"/>
            <a:ext cx="7217664" cy="161583"/>
          </a:xfrm>
        </p:spPr>
        <p:txBody>
          <a:bodyPr lIns="0" tIns="0" rIns="0" bIns="0">
            <a:spAutoFit/>
          </a:bodyPr>
          <a:lstStyle>
            <a:lvl1pPr marL="0" indent="0">
              <a:buClr>
                <a:srgbClr val="F5AA2C"/>
              </a:buClr>
              <a:buFontTx/>
              <a:buNone/>
              <a:defRPr sz="1050"/>
            </a:lvl1pPr>
            <a:lvl3pPr marL="942692" indent="-257098">
              <a:buClr>
                <a:schemeClr val="tx1">
                  <a:lumMod val="50000"/>
                  <a:lumOff val="50000"/>
                </a:schemeClr>
              </a:buClr>
              <a:buFont typeface="Lucida Grande"/>
              <a:buChar char="▪"/>
              <a:defRPr/>
            </a:lvl3pPr>
            <a:lvl4pPr marL="1199790" indent="-171399">
              <a:buFont typeface="Lucida Grande"/>
              <a:buChar char="~"/>
              <a:defRPr/>
            </a:lvl4pPr>
          </a:lstStyle>
          <a:p>
            <a:pPr lvl="0"/>
            <a:r>
              <a:rPr lang="en-US"/>
              <a:t>Caption text, if necessary</a:t>
            </a:r>
          </a:p>
        </p:txBody>
      </p:sp>
    </p:spTree>
    <p:extLst>
      <p:ext uri="{BB962C8B-B14F-4D97-AF65-F5344CB8AC3E}">
        <p14:creationId xmlns:p14="http://schemas.microsoft.com/office/powerpoint/2010/main" val="3983208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 or Graph">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377954" y="594360"/>
            <a:ext cx="11412799" cy="5138928"/>
          </a:xfrm>
        </p:spPr>
        <p:txBody>
          <a:bodyPr/>
          <a:lstStyle>
            <a:lvl1pPr marL="0" indent="0">
              <a:buNone/>
              <a:defRPr sz="2399"/>
            </a:lvl1pPr>
            <a:lvl2pPr marL="342797" indent="0">
              <a:buNone/>
              <a:defRPr sz="2099"/>
            </a:lvl2pPr>
            <a:lvl3pPr marL="685594" indent="0">
              <a:buNone/>
              <a:defRPr sz="1799"/>
            </a:lvl3pPr>
            <a:lvl4pPr marL="1028391" indent="0">
              <a:buNone/>
              <a:defRPr sz="1500"/>
            </a:lvl4pPr>
            <a:lvl5pPr marL="1371189" indent="0">
              <a:buNone/>
              <a:defRPr sz="1500"/>
            </a:lvl5pPr>
            <a:lvl6pPr marL="1713986" indent="0">
              <a:buNone/>
              <a:defRPr sz="1500"/>
            </a:lvl6pPr>
            <a:lvl7pPr marL="2056783" indent="0">
              <a:buNone/>
              <a:defRPr sz="1500"/>
            </a:lvl7pPr>
            <a:lvl8pPr marL="2399580" indent="0">
              <a:buNone/>
              <a:defRPr sz="1500"/>
            </a:lvl8pPr>
            <a:lvl9pPr marL="2742377" indent="0">
              <a:buNone/>
              <a:defRPr sz="1500"/>
            </a:lvl9pPr>
          </a:lstStyle>
          <a:p>
            <a:r>
              <a:rPr lang="en-US" dirty="0"/>
              <a:t>Table or graph</a:t>
            </a:r>
          </a:p>
        </p:txBody>
      </p:sp>
      <p:sp>
        <p:nvSpPr>
          <p:cNvPr id="7" name="Content Placeholder 2"/>
          <p:cNvSpPr>
            <a:spLocks noGrp="1"/>
          </p:cNvSpPr>
          <p:nvPr>
            <p:ph idx="14" hasCustomPrompt="1"/>
          </p:nvPr>
        </p:nvSpPr>
        <p:spPr>
          <a:xfrm>
            <a:off x="377952" y="5741666"/>
            <a:ext cx="11412799" cy="161583"/>
          </a:xfrm>
        </p:spPr>
        <p:txBody>
          <a:bodyPr lIns="0" tIns="0" rIns="0" bIns="0">
            <a:spAutoFit/>
          </a:bodyPr>
          <a:lstStyle>
            <a:lvl1pPr marL="0" indent="0">
              <a:buClr>
                <a:srgbClr val="F5AA2C"/>
              </a:buClr>
              <a:buFontTx/>
              <a:buNone/>
              <a:defRPr sz="1050"/>
            </a:lvl1pPr>
            <a:lvl3pPr marL="942692" indent="-257098">
              <a:buClr>
                <a:schemeClr val="tx1">
                  <a:lumMod val="50000"/>
                  <a:lumOff val="50000"/>
                </a:schemeClr>
              </a:buClr>
              <a:buFont typeface="Lucida Grande"/>
              <a:buChar char="▪"/>
              <a:defRPr/>
            </a:lvl3pPr>
            <a:lvl4pPr marL="1199790" indent="-171399">
              <a:buFont typeface="Lucida Grande"/>
              <a:buChar char="~"/>
              <a:defRPr/>
            </a:lvl4pPr>
          </a:lstStyle>
          <a:p>
            <a:pPr lvl="0"/>
            <a:r>
              <a:rPr lang="en-US"/>
              <a:t>Caption text, if necessary</a:t>
            </a:r>
          </a:p>
        </p:txBody>
      </p:sp>
    </p:spTree>
    <p:extLst>
      <p:ext uri="{BB962C8B-B14F-4D97-AF65-F5344CB8AC3E}">
        <p14:creationId xmlns:p14="http://schemas.microsoft.com/office/powerpoint/2010/main" val="2827248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1799"/>
            </a:lvl1pPr>
          </a:lstStyle>
          <a:p>
            <a:r>
              <a:rPr lang="en-US"/>
              <a:t>Click to edit Master title style</a:t>
            </a:r>
          </a:p>
        </p:txBody>
      </p:sp>
      <p:sp>
        <p:nvSpPr>
          <p:cNvPr id="3" name="Picture Placeholder 2"/>
          <p:cNvSpPr>
            <a:spLocks noGrp="1" noChangeAspect="1"/>
          </p:cNvSpPr>
          <p:nvPr>
            <p:ph type="pic" idx="1"/>
          </p:nvPr>
        </p:nvSpPr>
        <p:spPr>
          <a:xfrm>
            <a:off x="5183188" y="987437"/>
            <a:ext cx="6172200" cy="4873625"/>
          </a:xfrm>
        </p:spPr>
        <p:txBody>
          <a:bodyPr anchor="t"/>
          <a:lstStyle>
            <a:lvl1pPr marL="0" indent="0">
              <a:buNone/>
              <a:defRPr sz="1799"/>
            </a:lvl1pPr>
            <a:lvl2pPr marL="257098" indent="0">
              <a:buNone/>
              <a:defRPr sz="1575"/>
            </a:lvl2pPr>
            <a:lvl3pPr marL="514196" indent="0">
              <a:buNone/>
              <a:defRPr sz="1350"/>
            </a:lvl3pPr>
            <a:lvl4pPr marL="771294" indent="0">
              <a:buNone/>
              <a:defRPr sz="1125"/>
            </a:lvl4pPr>
            <a:lvl5pPr marL="1028391" indent="0">
              <a:buNone/>
              <a:defRPr sz="1125"/>
            </a:lvl5pPr>
            <a:lvl6pPr marL="1285489" indent="0">
              <a:buNone/>
              <a:defRPr sz="1125"/>
            </a:lvl6pPr>
            <a:lvl7pPr marL="1542587" indent="0">
              <a:buNone/>
              <a:defRPr sz="1125"/>
            </a:lvl7pPr>
            <a:lvl8pPr marL="1799685" indent="0">
              <a:buNone/>
              <a:defRPr sz="1125"/>
            </a:lvl8pPr>
            <a:lvl9pPr marL="2056783" indent="0">
              <a:buNone/>
              <a:defRPr sz="1125"/>
            </a:lvl9pPr>
          </a:lstStyle>
          <a:p>
            <a:r>
              <a:rPr lang="en-US" dirty="0"/>
              <a:t>Click icon to add picture</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900"/>
            </a:lvl1pPr>
            <a:lvl2pPr marL="257098" indent="0">
              <a:buNone/>
              <a:defRPr sz="788"/>
            </a:lvl2pPr>
            <a:lvl3pPr marL="514196" indent="0">
              <a:buNone/>
              <a:defRPr sz="675"/>
            </a:lvl3pPr>
            <a:lvl4pPr marL="771294" indent="0">
              <a:buNone/>
              <a:defRPr sz="563"/>
            </a:lvl4pPr>
            <a:lvl5pPr marL="1028391" indent="0">
              <a:buNone/>
              <a:defRPr sz="563"/>
            </a:lvl5pPr>
            <a:lvl6pPr marL="1285489" indent="0">
              <a:buNone/>
              <a:defRPr sz="563"/>
            </a:lvl6pPr>
            <a:lvl7pPr marL="1542587" indent="0">
              <a:buNone/>
              <a:defRPr sz="563"/>
            </a:lvl7pPr>
            <a:lvl8pPr marL="1799685" indent="0">
              <a:buNone/>
              <a:defRPr sz="563"/>
            </a:lvl8pPr>
            <a:lvl9pPr marL="2056783" indent="0">
              <a:buNone/>
              <a:defRPr sz="563"/>
            </a:lvl9pPr>
          </a:lstStyle>
          <a:p>
            <a:pPr lvl="0"/>
            <a:r>
              <a:rPr lang="en-US"/>
              <a:t>Click to edit Master text styles</a:t>
            </a:r>
          </a:p>
        </p:txBody>
      </p:sp>
      <p:sp>
        <p:nvSpPr>
          <p:cNvPr id="5" name="Date Placeholder 4"/>
          <p:cNvSpPr>
            <a:spLocks noGrp="1"/>
          </p:cNvSpPr>
          <p:nvPr>
            <p:ph type="dt" sz="half" idx="10"/>
          </p:nvPr>
        </p:nvSpPr>
        <p:spPr>
          <a:xfrm>
            <a:off x="838200" y="6356362"/>
            <a:ext cx="2743200" cy="365125"/>
          </a:xfrm>
          <a:prstGeom prst="rect">
            <a:avLst/>
          </a:prstGeom>
        </p:spPr>
        <p:txBody>
          <a:bodyPr/>
          <a:lstStyle/>
          <a:p>
            <a:fld id="{9EA8005D-3D94-48DE-8BD1-44E9B98A31B8}" type="datetime1">
              <a:rPr lang="en-US" smtClean="0">
                <a:solidFill>
                  <a:prstClr val="black">
                    <a:tint val="75000"/>
                  </a:prstClr>
                </a:solidFill>
              </a:rPr>
              <a:t>10/28/20</a:t>
            </a:fld>
            <a:endParaRPr lang="en-US" dirty="0">
              <a:solidFill>
                <a:prstClr val="black">
                  <a:tint val="75000"/>
                </a:prstClr>
              </a:solidFill>
            </a:endParaRPr>
          </a:p>
        </p:txBody>
      </p:sp>
      <p:sp>
        <p:nvSpPr>
          <p:cNvPr id="6" name="Footer Placeholder 5"/>
          <p:cNvSpPr>
            <a:spLocks noGrp="1"/>
          </p:cNvSpPr>
          <p:nvPr>
            <p:ph type="ftr" sz="quarter" idx="11"/>
          </p:nvPr>
        </p:nvSpPr>
        <p:spPr>
          <a:xfrm>
            <a:off x="4038601" y="6356362"/>
            <a:ext cx="4114800" cy="365125"/>
          </a:xfrm>
          <a:prstGeom prst="rect">
            <a:avLst/>
          </a:prstGeo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610600" y="6356362"/>
            <a:ext cx="2743200" cy="365125"/>
          </a:xfrm>
          <a:prstGeom prst="rect">
            <a:avLst/>
          </a:prstGeom>
        </p:spPr>
        <p:txBody>
          <a:bodyPr/>
          <a:lstStyle/>
          <a:p>
            <a:fld id="{0A080BAC-AEA7-433A-89D6-56A9C948B05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5424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 y="4"/>
            <a:ext cx="12192000" cy="5985933"/>
          </a:xfrm>
        </p:spPr>
        <p:txBody>
          <a:bodyPr/>
          <a:lstStyle/>
          <a:p>
            <a:endParaRPr lang="en-US" dirty="0"/>
          </a:p>
        </p:txBody>
      </p:sp>
    </p:spTree>
    <p:extLst>
      <p:ext uri="{BB962C8B-B14F-4D97-AF65-F5344CB8AC3E}">
        <p14:creationId xmlns:p14="http://schemas.microsoft.com/office/powerpoint/2010/main" val="1928941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867662"/>
            <a:ext cx="10363200" cy="692497"/>
          </a:xfrm>
        </p:spPr>
        <p:txBody>
          <a:bodyPr lIns="0" tIns="0" rIns="0" bIns="0" anchor="t" anchorCtr="0">
            <a:spAutoFit/>
          </a:bodyPr>
          <a:lstStyle>
            <a:lvl1pPr>
              <a:defRPr sz="4500" baseline="0">
                <a:solidFill>
                  <a:schemeClr val="bg1"/>
                </a:solidFill>
                <a:latin typeface="+mn-lt"/>
              </a:defRPr>
            </a:lvl1pPr>
          </a:lstStyle>
          <a:p>
            <a:r>
              <a:rPr lang="en-US" dirty="0"/>
              <a:t>Presentation Title</a:t>
            </a:r>
          </a:p>
        </p:txBody>
      </p:sp>
      <p:pic>
        <p:nvPicPr>
          <p:cNvPr id="4" name="Picture 3" descr="1LineAAPLogoReverse.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05580" y="5874487"/>
            <a:ext cx="3681576" cy="542101"/>
          </a:xfrm>
          <a:prstGeom prst="rect">
            <a:avLst/>
          </a:prstGeom>
        </p:spPr>
      </p:pic>
      <p:sp>
        <p:nvSpPr>
          <p:cNvPr id="6" name="Picture Placeholder 2"/>
          <p:cNvSpPr>
            <a:spLocks noGrp="1"/>
          </p:cNvSpPr>
          <p:nvPr>
            <p:ph type="pic" idx="1" hasCustomPrompt="1"/>
          </p:nvPr>
        </p:nvSpPr>
        <p:spPr>
          <a:xfrm>
            <a:off x="0" y="3337688"/>
            <a:ext cx="5562344" cy="3520315"/>
          </a:xfrm>
        </p:spPr>
        <p:txBody>
          <a:bodyPr anchor="b" anchorCtr="0">
            <a:normAutofit/>
          </a:bodyPr>
          <a:lstStyle>
            <a:lvl1pPr marL="0" indent="0">
              <a:buNone/>
              <a:defRPr sz="1800" baseline="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Picture. To outline a photo, see http://www.gcflearnfree.org/powerpoint2013/17.4</a:t>
            </a:r>
          </a:p>
        </p:txBody>
      </p:sp>
    </p:spTree>
    <p:extLst>
      <p:ext uri="{BB962C8B-B14F-4D97-AF65-F5344CB8AC3E}">
        <p14:creationId xmlns:p14="http://schemas.microsoft.com/office/powerpoint/2010/main" val="3806210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515451"/>
            <a:ext cx="10972800" cy="507831"/>
          </a:xfrm>
        </p:spPr>
        <p:txBody>
          <a:bodyPr>
            <a:spAutoFit/>
          </a:bodyPr>
          <a:lstStyle>
            <a:lvl1pPr>
              <a:defRPr sz="2700" b="1" i="0" cap="small">
                <a:solidFill>
                  <a:srgbClr val="D84E19"/>
                </a:solidFill>
                <a:latin typeface="Georgia"/>
              </a:defRPr>
            </a:lvl1pPr>
          </a:lstStyle>
          <a:p>
            <a:r>
              <a:rPr lang="en-US" dirty="0"/>
              <a:t>Topic Title</a:t>
            </a:r>
          </a:p>
        </p:txBody>
      </p:sp>
      <p:sp>
        <p:nvSpPr>
          <p:cNvPr id="3" name="Content Placeholder 2"/>
          <p:cNvSpPr>
            <a:spLocks noGrp="1"/>
          </p:cNvSpPr>
          <p:nvPr>
            <p:ph idx="1"/>
          </p:nvPr>
        </p:nvSpPr>
        <p:spPr>
          <a:xfrm>
            <a:off x="609600" y="2569468"/>
            <a:ext cx="10972800" cy="3439823"/>
          </a:xfrm>
        </p:spPr>
        <p:txBody>
          <a:bodyPr>
            <a:noAutofit/>
          </a:bodyPr>
          <a:lstStyle>
            <a:lvl1pPr>
              <a:buClr>
                <a:srgbClr val="F5AA2C"/>
              </a:buClr>
              <a:defRPr/>
            </a:lvl1pPr>
            <a:lvl3pPr marL="942975" indent="-257175">
              <a:buClr>
                <a:schemeClr val="tx1">
                  <a:lumMod val="50000"/>
                  <a:lumOff val="50000"/>
                </a:schemeClr>
              </a:buClr>
              <a:buFont typeface="Lucida Grande"/>
              <a:buChar char="▪"/>
              <a:defRPr/>
            </a:lvl3pPr>
            <a:lvl4pPr marL="1200150" indent="-171450">
              <a:buFont typeface="Lucida Grande"/>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6874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515451"/>
            <a:ext cx="10972801" cy="507831"/>
          </a:xfrm>
        </p:spPr>
        <p:txBody>
          <a:bodyPr>
            <a:spAutoFit/>
          </a:bodyPr>
          <a:lstStyle>
            <a:lvl1pPr>
              <a:defRPr sz="2700" b="1" i="0" cap="small">
                <a:solidFill>
                  <a:srgbClr val="D84E19"/>
                </a:solidFill>
                <a:latin typeface="Georgia"/>
              </a:defRPr>
            </a:lvl1pPr>
          </a:lstStyle>
          <a:p>
            <a:r>
              <a:rPr lang="en-US" dirty="0"/>
              <a:t>Topic Title</a:t>
            </a:r>
          </a:p>
        </p:txBody>
      </p:sp>
      <p:sp>
        <p:nvSpPr>
          <p:cNvPr id="3" name="Content Placeholder 2"/>
          <p:cNvSpPr>
            <a:spLocks noGrp="1"/>
          </p:cNvSpPr>
          <p:nvPr>
            <p:ph idx="1"/>
          </p:nvPr>
        </p:nvSpPr>
        <p:spPr>
          <a:xfrm>
            <a:off x="609600" y="2569470"/>
            <a:ext cx="10972801" cy="3439823"/>
          </a:xfrm>
        </p:spPr>
        <p:txBody>
          <a:bodyPr>
            <a:noAutofit/>
          </a:bodyPr>
          <a:lstStyle>
            <a:lvl1pPr>
              <a:buClr>
                <a:srgbClr val="F5AA2C"/>
              </a:buClr>
              <a:defRPr/>
            </a:lvl1pPr>
            <a:lvl3pPr marL="942975" indent="-257175">
              <a:buClr>
                <a:schemeClr val="tx1">
                  <a:lumMod val="50000"/>
                  <a:lumOff val="50000"/>
                </a:schemeClr>
              </a:buClr>
              <a:buFont typeface="Lucida Grande"/>
              <a:buChar char="▪"/>
              <a:defRPr/>
            </a:lvl3pPr>
            <a:lvl4pPr marL="1200150" indent="-171450">
              <a:buFont typeface="Lucida Grande"/>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33631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78293"/>
            <a:ext cx="10972800" cy="507831"/>
          </a:xfrm>
        </p:spPr>
        <p:txBody>
          <a:bodyPr>
            <a:spAutoFit/>
          </a:bodyPr>
          <a:lstStyle>
            <a:lvl1pPr>
              <a:defRPr sz="2700" b="1" i="0" cap="small">
                <a:solidFill>
                  <a:srgbClr val="D84E19"/>
                </a:solidFill>
                <a:latin typeface="Georgia"/>
              </a:defRPr>
            </a:lvl1pPr>
          </a:lstStyle>
          <a:p>
            <a:r>
              <a:rPr lang="en-US" dirty="0"/>
              <a:t>Topic Title</a:t>
            </a:r>
          </a:p>
        </p:txBody>
      </p:sp>
      <p:sp>
        <p:nvSpPr>
          <p:cNvPr id="3" name="Content Placeholder 2"/>
          <p:cNvSpPr>
            <a:spLocks noGrp="1"/>
          </p:cNvSpPr>
          <p:nvPr>
            <p:ph sz="half" idx="1"/>
          </p:nvPr>
        </p:nvSpPr>
        <p:spPr>
          <a:xfrm>
            <a:off x="609600" y="2194562"/>
            <a:ext cx="5384800" cy="3836011"/>
          </a:xfrm>
        </p:spPr>
        <p:txBody>
          <a:bodyPr>
            <a:noAutofit/>
          </a:bodyPr>
          <a:lstStyle>
            <a:lvl1pPr>
              <a:buClr>
                <a:schemeClr val="accent3"/>
              </a:buClr>
              <a:defRPr sz="2100"/>
            </a:lvl1pPr>
            <a:lvl2pPr>
              <a:defRPr sz="1800"/>
            </a:lvl2pPr>
            <a:lvl3pPr marL="857250" indent="-171450">
              <a:buClr>
                <a:schemeClr val="tx1">
                  <a:lumMod val="50000"/>
                  <a:lumOff val="50000"/>
                </a:schemeClr>
              </a:buClr>
              <a:buSzPct val="100000"/>
              <a:buFont typeface="Lucida Grande"/>
              <a:buChar cha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2194562"/>
            <a:ext cx="5384800" cy="3836011"/>
          </a:xfrm>
        </p:spPr>
        <p:txBody>
          <a:bodyPr>
            <a:noAutofit/>
          </a:bodyPr>
          <a:lstStyle>
            <a:lvl1pPr>
              <a:buClr>
                <a:schemeClr val="accent3"/>
              </a:buClr>
              <a:defRPr sz="2100"/>
            </a:lvl1pPr>
            <a:lvl2pPr>
              <a:defRPr sz="1800"/>
            </a:lvl2pPr>
            <a:lvl3pPr marL="857250" indent="-171450">
              <a:buClr>
                <a:schemeClr val="tx1">
                  <a:lumMod val="50000"/>
                  <a:lumOff val="50000"/>
                </a:schemeClr>
              </a:buClr>
              <a:buFont typeface="Lucida Grande"/>
              <a:buChar cha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5263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340868"/>
            <a:ext cx="11132187" cy="646331"/>
          </a:xfrm>
        </p:spPr>
        <p:txBody>
          <a:bodyPr anchor="t">
            <a:spAutoFit/>
          </a:bodyPr>
          <a:lstStyle>
            <a:lvl1pPr algn="ctr">
              <a:defRPr lang="en-US" sz="3600" b="1" i="0" dirty="0">
                <a:solidFill>
                  <a:srgbClr val="F5AA2C"/>
                </a:solidFill>
                <a:latin typeface="+mn-lt"/>
              </a:defRPr>
            </a:lvl1pPr>
          </a:lstStyle>
          <a:p>
            <a:r>
              <a:rPr lang="en-US" dirty="0"/>
              <a:t>Section title</a:t>
            </a:r>
          </a:p>
        </p:txBody>
      </p:sp>
      <p:sp>
        <p:nvSpPr>
          <p:cNvPr id="3" name="Picture Placeholder 2"/>
          <p:cNvSpPr>
            <a:spLocks noGrp="1"/>
          </p:cNvSpPr>
          <p:nvPr>
            <p:ph type="pic" idx="1" hasCustomPrompt="1"/>
          </p:nvPr>
        </p:nvSpPr>
        <p:spPr>
          <a:xfrm>
            <a:off x="0" y="3337688"/>
            <a:ext cx="5562344" cy="3520315"/>
          </a:xfrm>
        </p:spPr>
        <p:txBody>
          <a:bodyPr anchor="b" anchorCtr="0">
            <a:normAutofit/>
          </a:bodyPr>
          <a:lstStyle>
            <a:lvl1pPr marL="0" indent="0">
              <a:buNone/>
              <a:defRPr sz="1800" baseline="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Picture. To outline a photo, see http://www.gcflearnfree.org/powerpoint2013/17.4</a:t>
            </a:r>
          </a:p>
        </p:txBody>
      </p:sp>
      <p:pic>
        <p:nvPicPr>
          <p:cNvPr id="4" name="Picture 3" descr="1LineAAPLogoReverse.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77635" y="5874487"/>
            <a:ext cx="3681576" cy="542101"/>
          </a:xfrm>
          <a:prstGeom prst="rect">
            <a:avLst/>
          </a:prstGeom>
        </p:spPr>
      </p:pic>
    </p:spTree>
    <p:extLst>
      <p:ext uri="{BB962C8B-B14F-4D97-AF65-F5344CB8AC3E}">
        <p14:creationId xmlns:p14="http://schemas.microsoft.com/office/powerpoint/2010/main" val="21899795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0831" y="2514603"/>
            <a:ext cx="2889504" cy="230832"/>
          </a:xfrm>
        </p:spPr>
        <p:txBody>
          <a:bodyPr lIns="0" tIns="0" rIns="0" bIns="0" anchor="t" anchorCtr="0">
            <a:spAutoFit/>
          </a:bodyPr>
          <a:lstStyle>
            <a:lvl1pPr algn="l">
              <a:defRPr sz="1500" b="1" baseline="0">
                <a:solidFill>
                  <a:schemeClr val="accent1"/>
                </a:solidFill>
                <a:latin typeface="+mn-lt"/>
              </a:defRPr>
            </a:lvl1pPr>
          </a:lstStyle>
          <a:p>
            <a:r>
              <a:rPr lang="en-US" dirty="0"/>
              <a:t>Text here.</a:t>
            </a:r>
          </a:p>
        </p:txBody>
      </p:sp>
      <p:sp>
        <p:nvSpPr>
          <p:cNvPr id="3" name="Picture Placeholder 2"/>
          <p:cNvSpPr>
            <a:spLocks noGrp="1"/>
          </p:cNvSpPr>
          <p:nvPr>
            <p:ph type="pic" idx="1"/>
          </p:nvPr>
        </p:nvSpPr>
        <p:spPr>
          <a:xfrm>
            <a:off x="4181856" y="1371600"/>
            <a:ext cx="3474720" cy="3913632"/>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9" name="Picture Placeholder 2"/>
          <p:cNvSpPr>
            <a:spLocks noGrp="1"/>
          </p:cNvSpPr>
          <p:nvPr>
            <p:ph type="pic" idx="13"/>
          </p:nvPr>
        </p:nvSpPr>
        <p:spPr>
          <a:xfrm>
            <a:off x="7924800" y="1371600"/>
            <a:ext cx="3486912" cy="3913632"/>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12" name="Content Placeholder 2"/>
          <p:cNvSpPr>
            <a:spLocks noGrp="1"/>
          </p:cNvSpPr>
          <p:nvPr>
            <p:ph idx="14" hasCustomPrompt="1"/>
          </p:nvPr>
        </p:nvSpPr>
        <p:spPr>
          <a:xfrm>
            <a:off x="4181856" y="5349241"/>
            <a:ext cx="7217664" cy="161583"/>
          </a:xfrm>
        </p:spPr>
        <p:txBody>
          <a:bodyPr lIns="0" tIns="0" rIns="0" bIns="0">
            <a:spAutoFit/>
          </a:bodyPr>
          <a:lstStyle>
            <a:lvl1pPr marL="0" indent="0">
              <a:buClr>
                <a:srgbClr val="F5AA2C"/>
              </a:buClr>
              <a:buFontTx/>
              <a:buNone/>
              <a:defRPr sz="1050"/>
            </a:lvl1pPr>
            <a:lvl3pPr marL="942975" indent="-257175">
              <a:buClr>
                <a:schemeClr val="tx1">
                  <a:lumMod val="50000"/>
                  <a:lumOff val="50000"/>
                </a:schemeClr>
              </a:buClr>
              <a:buFont typeface="Lucida Grande"/>
              <a:buChar char="▪"/>
              <a:defRPr/>
            </a:lvl3pPr>
            <a:lvl4pPr marL="1200150" indent="-171450">
              <a:buFont typeface="Lucida Grande"/>
              <a:buChar char="~"/>
              <a:defRPr/>
            </a:lvl4pPr>
          </a:lstStyle>
          <a:p>
            <a:pPr lvl="0"/>
            <a:r>
              <a:rPr lang="en-US" dirty="0"/>
              <a:t>Caption text, if necessary</a:t>
            </a:r>
          </a:p>
        </p:txBody>
      </p:sp>
    </p:spTree>
    <p:extLst>
      <p:ext uri="{BB962C8B-B14F-4D97-AF65-F5344CB8AC3E}">
        <p14:creationId xmlns:p14="http://schemas.microsoft.com/office/powerpoint/2010/main" val="29467688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or Graph">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377955" y="594360"/>
            <a:ext cx="11412799" cy="513892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Table or graph</a:t>
            </a:r>
          </a:p>
        </p:txBody>
      </p:sp>
      <p:sp>
        <p:nvSpPr>
          <p:cNvPr id="7" name="Content Placeholder 2"/>
          <p:cNvSpPr>
            <a:spLocks noGrp="1"/>
          </p:cNvSpPr>
          <p:nvPr>
            <p:ph idx="14" hasCustomPrompt="1"/>
          </p:nvPr>
        </p:nvSpPr>
        <p:spPr>
          <a:xfrm>
            <a:off x="377954" y="5741664"/>
            <a:ext cx="11412799" cy="161583"/>
          </a:xfrm>
        </p:spPr>
        <p:txBody>
          <a:bodyPr lIns="0" tIns="0" rIns="0" bIns="0">
            <a:spAutoFit/>
          </a:bodyPr>
          <a:lstStyle>
            <a:lvl1pPr marL="0" indent="0">
              <a:buClr>
                <a:srgbClr val="F5AA2C"/>
              </a:buClr>
              <a:buFontTx/>
              <a:buNone/>
              <a:defRPr sz="1050"/>
            </a:lvl1pPr>
            <a:lvl3pPr marL="942975" indent="-257175">
              <a:buClr>
                <a:schemeClr val="tx1">
                  <a:lumMod val="50000"/>
                  <a:lumOff val="50000"/>
                </a:schemeClr>
              </a:buClr>
              <a:buFont typeface="Lucida Grande"/>
              <a:buChar char="▪"/>
              <a:defRPr/>
            </a:lvl3pPr>
            <a:lvl4pPr marL="1200150" indent="-171450">
              <a:buFont typeface="Lucida Grande"/>
              <a:buChar char="~"/>
              <a:defRPr/>
            </a:lvl4pPr>
          </a:lstStyle>
          <a:p>
            <a:pPr lvl="0"/>
            <a:r>
              <a:rPr lang="en-US" dirty="0"/>
              <a:t>Caption text, if necessary</a:t>
            </a:r>
          </a:p>
        </p:txBody>
      </p:sp>
    </p:spTree>
    <p:extLst>
      <p:ext uri="{BB962C8B-B14F-4D97-AF65-F5344CB8AC3E}">
        <p14:creationId xmlns:p14="http://schemas.microsoft.com/office/powerpoint/2010/main" val="13424022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3"/>
            <a:ext cx="12192000" cy="5985933"/>
          </a:xfrm>
        </p:spPr>
        <p:txBody>
          <a:bodyPr/>
          <a:lstStyle/>
          <a:p>
            <a:r>
              <a:rPr lang="en-US" dirty="0"/>
              <a:t>Click icon to add picture</a:t>
            </a:r>
          </a:p>
        </p:txBody>
      </p:sp>
    </p:spTree>
    <p:extLst>
      <p:ext uri="{BB962C8B-B14F-4D97-AF65-F5344CB8AC3E}">
        <p14:creationId xmlns:p14="http://schemas.microsoft.com/office/powerpoint/2010/main" val="1768019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rot="19140000">
            <a:off x="268224" y="5870448"/>
            <a:ext cx="2901696" cy="201168"/>
          </a:xfrm>
          <a:prstGeom prst="rect">
            <a:avLst/>
          </a:prstGeom>
        </p:spPr>
        <p:txBody>
          <a:bodyPr/>
          <a:lstStyle/>
          <a:p>
            <a:fld id="{35AC065E-3537-4615-AD77-C4FF7B1E55D6}" type="datetimeFigureOut">
              <a:rPr lang="en-US" smtClean="0"/>
              <a:t>10/28/20</a:t>
            </a:fld>
            <a:endParaRPr lang="en-US" dirty="0"/>
          </a:p>
        </p:txBody>
      </p:sp>
      <p:sp>
        <p:nvSpPr>
          <p:cNvPr id="4" name="Footer Placeholder 3"/>
          <p:cNvSpPr>
            <a:spLocks noGrp="1"/>
          </p:cNvSpPr>
          <p:nvPr>
            <p:ph type="ftr" sz="quarter" idx="11"/>
          </p:nvPr>
        </p:nvSpPr>
        <p:spPr>
          <a:xfrm>
            <a:off x="4690019" y="6285123"/>
            <a:ext cx="6299200" cy="274320"/>
          </a:xfrm>
          <a:prstGeom prst="rect">
            <a:avLst/>
          </a:prstGeom>
        </p:spPr>
        <p:txBody>
          <a:bodyPr/>
          <a:lstStyle/>
          <a:p>
            <a:endParaRPr lang="en-US" dirty="0"/>
          </a:p>
        </p:txBody>
      </p:sp>
      <p:sp>
        <p:nvSpPr>
          <p:cNvPr id="5" name="Slide Number Placeholder 4"/>
          <p:cNvSpPr>
            <a:spLocks noGrp="1"/>
          </p:cNvSpPr>
          <p:nvPr>
            <p:ph type="sldNum" sz="quarter" idx="12"/>
          </p:nvPr>
        </p:nvSpPr>
        <p:spPr>
          <a:xfrm>
            <a:off x="11201384" y="6170823"/>
            <a:ext cx="670560" cy="502920"/>
          </a:xfrm>
          <a:prstGeom prst="ellipse">
            <a:avLst/>
          </a:prstGeom>
        </p:spPr>
        <p:txBody>
          <a:bodyPr/>
          <a:lstStyle/>
          <a:p>
            <a:fld id="{969ADF1C-E848-44E7-9E25-CCA7C70D8907}" type="slidenum">
              <a:rPr lang="en-US" smtClean="0"/>
              <a:t>‹#›</a:t>
            </a:fld>
            <a:endParaRPr lang="en-US" dirty="0"/>
          </a:p>
        </p:txBody>
      </p:sp>
    </p:spTree>
    <p:extLst>
      <p:ext uri="{BB962C8B-B14F-4D97-AF65-F5344CB8AC3E}">
        <p14:creationId xmlns:p14="http://schemas.microsoft.com/office/powerpoint/2010/main" val="2959102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EFB55-AF06-4DA7-AA7B-6D08CB3F969F}"/>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3D835BC-AD30-4373-923C-2779A4693D8E}"/>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ED66FA2-0125-4C8D-80C6-3F9FFE12C226}"/>
              </a:ext>
            </a:extLst>
          </p:cNvPr>
          <p:cNvSpPr>
            <a:spLocks noGrp="1"/>
          </p:cNvSpPr>
          <p:nvPr>
            <p:ph type="dt" sz="half" idx="10"/>
          </p:nvPr>
        </p:nvSpPr>
        <p:spPr/>
        <p:txBody>
          <a:bodyPr/>
          <a:lstStyle/>
          <a:p>
            <a:fld id="{FF4695A3-7EC4-420F-BF0F-E5926AB4F564}" type="datetimeFigureOut">
              <a:rPr lang="en-US" smtClean="0"/>
              <a:t>10/28/20</a:t>
            </a:fld>
            <a:endParaRPr lang="en-US" dirty="0"/>
          </a:p>
        </p:txBody>
      </p:sp>
      <p:sp>
        <p:nvSpPr>
          <p:cNvPr id="5" name="Footer Placeholder 4">
            <a:extLst>
              <a:ext uri="{FF2B5EF4-FFF2-40B4-BE49-F238E27FC236}">
                <a16:creationId xmlns:a16="http://schemas.microsoft.com/office/drawing/2014/main" id="{403D5010-FC88-4EC8-980F-2DE27717268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C559C23-40AC-439F-99FD-9FE57C198A9A}"/>
              </a:ext>
            </a:extLst>
          </p:cNvPr>
          <p:cNvSpPr>
            <a:spLocks noGrp="1"/>
          </p:cNvSpPr>
          <p:nvPr>
            <p:ph type="sldNum" sz="quarter" idx="12"/>
          </p:nvPr>
        </p:nvSpPr>
        <p:spPr/>
        <p:txBody>
          <a:bodyPr/>
          <a:lstStyle/>
          <a:p>
            <a:fld id="{3FF4D991-75AF-46FF-B4D0-3A0CE4FF8BF3}" type="slidenum">
              <a:rPr lang="en-US" smtClean="0"/>
              <a:t>‹#›</a:t>
            </a:fld>
            <a:endParaRPr lang="en-US" dirty="0"/>
          </a:p>
        </p:txBody>
      </p:sp>
    </p:spTree>
    <p:extLst>
      <p:ext uri="{BB962C8B-B14F-4D97-AF65-F5344CB8AC3E}">
        <p14:creationId xmlns:p14="http://schemas.microsoft.com/office/powerpoint/2010/main" val="38699992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867661"/>
            <a:ext cx="10363200" cy="1231107"/>
          </a:xfrm>
        </p:spPr>
        <p:txBody>
          <a:bodyPr lIns="0" tIns="0" rIns="0" bIns="0" anchor="t" anchorCtr="0">
            <a:spAutoFit/>
          </a:bodyPr>
          <a:lstStyle>
            <a:lvl1pPr>
              <a:defRPr sz="8000" baseline="0">
                <a:solidFill>
                  <a:schemeClr val="bg1"/>
                </a:solidFill>
                <a:latin typeface="+mn-lt"/>
              </a:defRPr>
            </a:lvl1pPr>
          </a:lstStyle>
          <a:p>
            <a:r>
              <a:rPr lang="en-US"/>
              <a:t>Presentation Title</a:t>
            </a:r>
          </a:p>
        </p:txBody>
      </p:sp>
      <p:pic>
        <p:nvPicPr>
          <p:cNvPr id="4" name="Picture 3" descr="1LineAAPLogoReverse.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05580" y="5874484"/>
            <a:ext cx="3681576" cy="542101"/>
          </a:xfrm>
          <a:prstGeom prst="rect">
            <a:avLst/>
          </a:prstGeom>
        </p:spPr>
      </p:pic>
      <p:sp>
        <p:nvSpPr>
          <p:cNvPr id="6" name="Picture Placeholder 2"/>
          <p:cNvSpPr>
            <a:spLocks noGrp="1"/>
          </p:cNvSpPr>
          <p:nvPr>
            <p:ph type="pic" idx="1" hasCustomPrompt="1"/>
          </p:nvPr>
        </p:nvSpPr>
        <p:spPr>
          <a:xfrm>
            <a:off x="0" y="3337685"/>
            <a:ext cx="5562344" cy="3520315"/>
          </a:xfrm>
        </p:spPr>
        <p:txBody>
          <a:bodyPr anchor="b" anchorCtr="0">
            <a:normAutofit/>
          </a:bodyPr>
          <a:lstStyle>
            <a:lvl1pPr marL="0" indent="0">
              <a:buNone/>
              <a:defRPr sz="3200" baseline="0">
                <a:solidFill>
                  <a:schemeClr val="bg1"/>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Picture. To outline a photo, see http://www.gcflearnfree.org/powerpoint2013/17.4</a:t>
            </a:r>
          </a:p>
        </p:txBody>
      </p:sp>
    </p:spTree>
    <p:extLst>
      <p:ext uri="{BB962C8B-B14F-4D97-AF65-F5344CB8AC3E}">
        <p14:creationId xmlns:p14="http://schemas.microsoft.com/office/powerpoint/2010/main" val="2565980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38478"/>
            <a:ext cx="10972800" cy="861775"/>
          </a:xfrm>
        </p:spPr>
        <p:txBody>
          <a:bodyPr>
            <a:spAutoFit/>
          </a:bodyPr>
          <a:lstStyle>
            <a:lvl1pPr>
              <a:defRPr sz="4800" b="1" i="0" cap="small">
                <a:solidFill>
                  <a:srgbClr val="D84E19"/>
                </a:solidFill>
                <a:latin typeface="Georgia"/>
              </a:defRPr>
            </a:lvl1pPr>
          </a:lstStyle>
          <a:p>
            <a:r>
              <a:rPr lang="en-US"/>
              <a:t>Topic Title</a:t>
            </a:r>
          </a:p>
        </p:txBody>
      </p:sp>
      <p:sp>
        <p:nvSpPr>
          <p:cNvPr id="3" name="Content Placeholder 2"/>
          <p:cNvSpPr>
            <a:spLocks noGrp="1"/>
          </p:cNvSpPr>
          <p:nvPr>
            <p:ph idx="1"/>
          </p:nvPr>
        </p:nvSpPr>
        <p:spPr>
          <a:xfrm>
            <a:off x="609600" y="2569465"/>
            <a:ext cx="10972800" cy="3439823"/>
          </a:xfrm>
        </p:spPr>
        <p:txBody>
          <a:bodyPr>
            <a:noAutofit/>
          </a:bodyPr>
          <a:lstStyle>
            <a:lvl1pPr>
              <a:buClr>
                <a:srgbClr val="F5AA2C"/>
              </a:buClr>
              <a:defRPr/>
            </a:lvl1pPr>
            <a:lvl3pPr marL="1676358" indent="-457189">
              <a:buClr>
                <a:schemeClr val="tx1">
                  <a:lumMod val="50000"/>
                  <a:lumOff val="50000"/>
                </a:schemeClr>
              </a:buClr>
              <a:buFont typeface="Lucida Grande"/>
              <a:buChar char="▪"/>
              <a:defRPr/>
            </a:lvl3pPr>
            <a:lvl4pPr marL="2133547" indent="-304792">
              <a:buFont typeface="Lucida Grande"/>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2754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201318"/>
            <a:ext cx="10972800" cy="861775"/>
          </a:xfrm>
        </p:spPr>
        <p:txBody>
          <a:bodyPr>
            <a:spAutoFit/>
          </a:bodyPr>
          <a:lstStyle>
            <a:lvl1pPr>
              <a:defRPr sz="4800" b="1" i="0" cap="small">
                <a:solidFill>
                  <a:srgbClr val="D84E19"/>
                </a:solidFill>
                <a:latin typeface="Georgia"/>
              </a:defRPr>
            </a:lvl1pPr>
          </a:lstStyle>
          <a:p>
            <a:r>
              <a:rPr lang="en-US"/>
              <a:t>Topic Title</a:t>
            </a:r>
          </a:p>
        </p:txBody>
      </p:sp>
      <p:sp>
        <p:nvSpPr>
          <p:cNvPr id="3" name="Content Placeholder 2"/>
          <p:cNvSpPr>
            <a:spLocks noGrp="1"/>
          </p:cNvSpPr>
          <p:nvPr>
            <p:ph sz="half" idx="1"/>
          </p:nvPr>
        </p:nvSpPr>
        <p:spPr>
          <a:xfrm>
            <a:off x="609600" y="2194560"/>
            <a:ext cx="5384800" cy="3836011"/>
          </a:xfrm>
        </p:spPr>
        <p:txBody>
          <a:bodyPr>
            <a:noAutofit/>
          </a:bodyPr>
          <a:lstStyle>
            <a:lvl1pPr>
              <a:buClr>
                <a:schemeClr val="accent3"/>
              </a:buClr>
              <a:defRPr sz="3733"/>
            </a:lvl1pPr>
            <a:lvl2pPr>
              <a:defRPr sz="3200"/>
            </a:lvl2pPr>
            <a:lvl3pPr marL="1523962" indent="-304792">
              <a:buClr>
                <a:schemeClr val="tx1">
                  <a:lumMod val="50000"/>
                  <a:lumOff val="50000"/>
                </a:schemeClr>
              </a:buClr>
              <a:buSzPct val="100000"/>
              <a:buFont typeface="Lucida Grande"/>
              <a:buChar cha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94560"/>
            <a:ext cx="5384800" cy="3836011"/>
          </a:xfrm>
        </p:spPr>
        <p:txBody>
          <a:bodyPr>
            <a:noAutofit/>
          </a:bodyPr>
          <a:lstStyle>
            <a:lvl1pPr>
              <a:buClr>
                <a:schemeClr val="accent3"/>
              </a:buClr>
              <a:defRPr sz="3733"/>
            </a:lvl1pPr>
            <a:lvl2pPr>
              <a:defRPr sz="3200"/>
            </a:lvl2pPr>
            <a:lvl3pPr marL="1523962" indent="-304792">
              <a:buClr>
                <a:schemeClr val="tx1">
                  <a:lumMod val="50000"/>
                  <a:lumOff val="50000"/>
                </a:schemeClr>
              </a:buClr>
              <a:buFont typeface="Lucida Grande"/>
              <a:buChar cha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3577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78295"/>
            <a:ext cx="10972801" cy="507831"/>
          </a:xfrm>
        </p:spPr>
        <p:txBody>
          <a:bodyPr>
            <a:spAutoFit/>
          </a:bodyPr>
          <a:lstStyle>
            <a:lvl1pPr>
              <a:defRPr sz="2700" b="1" i="0" cap="small">
                <a:solidFill>
                  <a:srgbClr val="D84E19"/>
                </a:solidFill>
                <a:latin typeface="Georgia"/>
              </a:defRPr>
            </a:lvl1pPr>
          </a:lstStyle>
          <a:p>
            <a:r>
              <a:rPr lang="en-US" dirty="0"/>
              <a:t>Topic Title</a:t>
            </a:r>
          </a:p>
        </p:txBody>
      </p:sp>
      <p:sp>
        <p:nvSpPr>
          <p:cNvPr id="3" name="Content Placeholder 2"/>
          <p:cNvSpPr>
            <a:spLocks noGrp="1"/>
          </p:cNvSpPr>
          <p:nvPr>
            <p:ph sz="half" idx="1"/>
          </p:nvPr>
        </p:nvSpPr>
        <p:spPr>
          <a:xfrm>
            <a:off x="609600" y="2194562"/>
            <a:ext cx="5384800" cy="3836011"/>
          </a:xfrm>
        </p:spPr>
        <p:txBody>
          <a:bodyPr>
            <a:noAutofit/>
          </a:bodyPr>
          <a:lstStyle>
            <a:lvl1pPr>
              <a:buClr>
                <a:schemeClr val="accent3"/>
              </a:buClr>
              <a:defRPr sz="2100"/>
            </a:lvl1pPr>
            <a:lvl2pPr>
              <a:defRPr sz="1800"/>
            </a:lvl2pPr>
            <a:lvl3pPr marL="857250" indent="-171450">
              <a:buClr>
                <a:schemeClr val="tx1">
                  <a:lumMod val="50000"/>
                  <a:lumOff val="50000"/>
                </a:schemeClr>
              </a:buClr>
              <a:buSzPct val="100000"/>
              <a:buFont typeface="Lucida Grande"/>
              <a:buChar cha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2194562"/>
            <a:ext cx="5384800" cy="3836011"/>
          </a:xfrm>
        </p:spPr>
        <p:txBody>
          <a:bodyPr>
            <a:noAutofit/>
          </a:bodyPr>
          <a:lstStyle>
            <a:lvl1pPr>
              <a:buClr>
                <a:schemeClr val="accent3"/>
              </a:buClr>
              <a:defRPr sz="2100"/>
            </a:lvl1pPr>
            <a:lvl2pPr>
              <a:defRPr sz="1800"/>
            </a:lvl2pPr>
            <a:lvl3pPr marL="857250" indent="-171450">
              <a:buClr>
                <a:schemeClr val="tx1">
                  <a:lumMod val="50000"/>
                  <a:lumOff val="50000"/>
                </a:schemeClr>
              </a:buClr>
              <a:buFont typeface="Lucida Grande"/>
              <a:buChar cha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11310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340865"/>
            <a:ext cx="11132187" cy="1107996"/>
          </a:xfrm>
        </p:spPr>
        <p:txBody>
          <a:bodyPr anchor="t">
            <a:spAutoFit/>
          </a:bodyPr>
          <a:lstStyle>
            <a:lvl1pPr algn="ctr">
              <a:defRPr lang="en-US" sz="6400" b="1" i="0" dirty="0">
                <a:solidFill>
                  <a:srgbClr val="F5AA2C"/>
                </a:solidFill>
                <a:latin typeface="+mn-lt"/>
              </a:defRPr>
            </a:lvl1pPr>
          </a:lstStyle>
          <a:p>
            <a:r>
              <a:rPr lang="en-US"/>
              <a:t>Section title</a:t>
            </a:r>
          </a:p>
        </p:txBody>
      </p:sp>
      <p:sp>
        <p:nvSpPr>
          <p:cNvPr id="3" name="Picture Placeholder 2"/>
          <p:cNvSpPr>
            <a:spLocks noGrp="1"/>
          </p:cNvSpPr>
          <p:nvPr>
            <p:ph type="pic" idx="1" hasCustomPrompt="1"/>
          </p:nvPr>
        </p:nvSpPr>
        <p:spPr>
          <a:xfrm>
            <a:off x="0" y="3337685"/>
            <a:ext cx="5562344" cy="3520315"/>
          </a:xfrm>
        </p:spPr>
        <p:txBody>
          <a:bodyPr anchor="b" anchorCtr="0">
            <a:normAutofit/>
          </a:bodyPr>
          <a:lstStyle>
            <a:lvl1pPr marL="0" indent="0">
              <a:buNone/>
              <a:defRPr sz="3200" baseline="0">
                <a:solidFill>
                  <a:schemeClr val="bg1"/>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Picture. To outline a photo, see http://www.gcflearnfree.org/powerpoint2013/17.4</a:t>
            </a:r>
          </a:p>
        </p:txBody>
      </p:sp>
      <p:pic>
        <p:nvPicPr>
          <p:cNvPr id="4" name="Picture 3" descr="1LineAAPLogoReverse.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77635" y="5874484"/>
            <a:ext cx="3681576" cy="542101"/>
          </a:xfrm>
          <a:prstGeom prst="rect">
            <a:avLst/>
          </a:prstGeom>
        </p:spPr>
      </p:pic>
    </p:spTree>
    <p:extLst>
      <p:ext uri="{BB962C8B-B14F-4D97-AF65-F5344CB8AC3E}">
        <p14:creationId xmlns:p14="http://schemas.microsoft.com/office/powerpoint/2010/main" val="39762262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0831" y="2514601"/>
            <a:ext cx="2889504" cy="410369"/>
          </a:xfrm>
        </p:spPr>
        <p:txBody>
          <a:bodyPr lIns="0" tIns="0" rIns="0" bIns="0" anchor="t" anchorCtr="0">
            <a:spAutoFit/>
          </a:bodyPr>
          <a:lstStyle>
            <a:lvl1pPr algn="l">
              <a:defRPr sz="2667" b="1" baseline="0">
                <a:solidFill>
                  <a:schemeClr val="accent1"/>
                </a:solidFill>
                <a:latin typeface="+mn-lt"/>
              </a:defRPr>
            </a:lvl1pPr>
          </a:lstStyle>
          <a:p>
            <a:r>
              <a:rPr lang="en-US"/>
              <a:t>Text here.</a:t>
            </a:r>
          </a:p>
        </p:txBody>
      </p:sp>
      <p:sp>
        <p:nvSpPr>
          <p:cNvPr id="3" name="Picture Placeholder 2"/>
          <p:cNvSpPr>
            <a:spLocks noGrp="1"/>
          </p:cNvSpPr>
          <p:nvPr>
            <p:ph type="pic" idx="1"/>
          </p:nvPr>
        </p:nvSpPr>
        <p:spPr>
          <a:xfrm>
            <a:off x="4181856" y="1371600"/>
            <a:ext cx="3474720" cy="3913632"/>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p>
        </p:txBody>
      </p:sp>
      <p:sp>
        <p:nvSpPr>
          <p:cNvPr id="9" name="Picture Placeholder 2"/>
          <p:cNvSpPr>
            <a:spLocks noGrp="1"/>
          </p:cNvSpPr>
          <p:nvPr>
            <p:ph type="pic" idx="13"/>
          </p:nvPr>
        </p:nvSpPr>
        <p:spPr>
          <a:xfrm>
            <a:off x="7924800" y="1371600"/>
            <a:ext cx="3486912" cy="3913632"/>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p>
        </p:txBody>
      </p:sp>
      <p:sp>
        <p:nvSpPr>
          <p:cNvPr id="12" name="Content Placeholder 2"/>
          <p:cNvSpPr>
            <a:spLocks noGrp="1"/>
          </p:cNvSpPr>
          <p:nvPr>
            <p:ph idx="14" hasCustomPrompt="1"/>
          </p:nvPr>
        </p:nvSpPr>
        <p:spPr>
          <a:xfrm>
            <a:off x="4181856" y="5349240"/>
            <a:ext cx="7217664" cy="287259"/>
          </a:xfrm>
        </p:spPr>
        <p:txBody>
          <a:bodyPr lIns="0" tIns="0" rIns="0" bIns="0">
            <a:spAutoFit/>
          </a:bodyPr>
          <a:lstStyle>
            <a:lvl1pPr marL="0" indent="0">
              <a:buClr>
                <a:srgbClr val="F5AA2C"/>
              </a:buClr>
              <a:buFontTx/>
              <a:buNone/>
              <a:defRPr sz="1867"/>
            </a:lvl1pPr>
            <a:lvl3pPr marL="1676358" indent="-457189">
              <a:buClr>
                <a:schemeClr val="tx1">
                  <a:lumMod val="50000"/>
                  <a:lumOff val="50000"/>
                </a:schemeClr>
              </a:buClr>
              <a:buFont typeface="Lucida Grande"/>
              <a:buChar char="▪"/>
              <a:defRPr/>
            </a:lvl3pPr>
            <a:lvl4pPr marL="2133547" indent="-304792">
              <a:buFont typeface="Lucida Grande"/>
              <a:buChar char="~"/>
              <a:defRPr/>
            </a:lvl4pPr>
          </a:lstStyle>
          <a:p>
            <a:pPr lvl="0"/>
            <a:r>
              <a:rPr lang="en-US"/>
              <a:t>Caption text, if necessary</a:t>
            </a:r>
          </a:p>
        </p:txBody>
      </p:sp>
    </p:spTree>
    <p:extLst>
      <p:ext uri="{BB962C8B-B14F-4D97-AF65-F5344CB8AC3E}">
        <p14:creationId xmlns:p14="http://schemas.microsoft.com/office/powerpoint/2010/main" val="21136446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 or Graph">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377953" y="594360"/>
            <a:ext cx="11412799" cy="5138928"/>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Table or graph</a:t>
            </a:r>
          </a:p>
        </p:txBody>
      </p:sp>
      <p:sp>
        <p:nvSpPr>
          <p:cNvPr id="7" name="Content Placeholder 2"/>
          <p:cNvSpPr>
            <a:spLocks noGrp="1"/>
          </p:cNvSpPr>
          <p:nvPr>
            <p:ph idx="14" hasCustomPrompt="1"/>
          </p:nvPr>
        </p:nvSpPr>
        <p:spPr>
          <a:xfrm>
            <a:off x="377951" y="5741663"/>
            <a:ext cx="11412799" cy="287259"/>
          </a:xfrm>
        </p:spPr>
        <p:txBody>
          <a:bodyPr lIns="0" tIns="0" rIns="0" bIns="0">
            <a:spAutoFit/>
          </a:bodyPr>
          <a:lstStyle>
            <a:lvl1pPr marL="0" indent="0">
              <a:buClr>
                <a:srgbClr val="F5AA2C"/>
              </a:buClr>
              <a:buFontTx/>
              <a:buNone/>
              <a:defRPr sz="1867"/>
            </a:lvl1pPr>
            <a:lvl3pPr marL="1676358" indent="-457189">
              <a:buClr>
                <a:schemeClr val="tx1">
                  <a:lumMod val="50000"/>
                  <a:lumOff val="50000"/>
                </a:schemeClr>
              </a:buClr>
              <a:buFont typeface="Lucida Grande"/>
              <a:buChar char="▪"/>
              <a:defRPr/>
            </a:lvl3pPr>
            <a:lvl4pPr marL="2133547" indent="-304792">
              <a:buFont typeface="Lucida Grande"/>
              <a:buChar char="~"/>
              <a:defRPr/>
            </a:lvl4pPr>
          </a:lstStyle>
          <a:p>
            <a:pPr lvl="0"/>
            <a:r>
              <a:rPr lang="en-US"/>
              <a:t>Caption text, if necessary</a:t>
            </a:r>
          </a:p>
        </p:txBody>
      </p:sp>
    </p:spTree>
    <p:extLst>
      <p:ext uri="{BB962C8B-B14F-4D97-AF65-F5344CB8AC3E}">
        <p14:creationId xmlns:p14="http://schemas.microsoft.com/office/powerpoint/2010/main" val="32106238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5985933"/>
          </a:xfrm>
        </p:spPr>
        <p:txBody>
          <a:bodyPr/>
          <a:lstStyle/>
          <a:p>
            <a:r>
              <a:rPr lang="en-US" dirty="0"/>
              <a:t>Click icon to add picture</a:t>
            </a:r>
          </a:p>
        </p:txBody>
      </p:sp>
    </p:spTree>
    <p:extLst>
      <p:ext uri="{BB962C8B-B14F-4D97-AF65-F5344CB8AC3E}">
        <p14:creationId xmlns:p14="http://schemas.microsoft.com/office/powerpoint/2010/main" val="41209816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rot="19140000">
            <a:off x="268224" y="5870448"/>
            <a:ext cx="2901696" cy="201168"/>
          </a:xfrm>
          <a:prstGeom prst="rect">
            <a:avLst/>
          </a:prstGeom>
        </p:spPr>
        <p:txBody>
          <a:bodyPr/>
          <a:lstStyle/>
          <a:p>
            <a:fld id="{35AC065E-3537-4615-AD77-C4FF7B1E55D6}" type="datetimeFigureOut">
              <a:rPr lang="en-US" smtClean="0"/>
              <a:t>10/28/20</a:t>
            </a:fld>
            <a:endParaRPr lang="en-US" dirty="0"/>
          </a:p>
        </p:txBody>
      </p:sp>
      <p:sp>
        <p:nvSpPr>
          <p:cNvPr id="4" name="Footer Placeholder 3"/>
          <p:cNvSpPr>
            <a:spLocks noGrp="1"/>
          </p:cNvSpPr>
          <p:nvPr>
            <p:ph type="ftr" sz="quarter" idx="11"/>
          </p:nvPr>
        </p:nvSpPr>
        <p:spPr>
          <a:xfrm>
            <a:off x="4690019" y="6285123"/>
            <a:ext cx="6299200" cy="274320"/>
          </a:xfrm>
          <a:prstGeom prst="rect">
            <a:avLst/>
          </a:prstGeom>
        </p:spPr>
        <p:txBody>
          <a:bodyPr/>
          <a:lstStyle/>
          <a:p>
            <a:endParaRPr lang="en-US" dirty="0"/>
          </a:p>
        </p:txBody>
      </p:sp>
      <p:sp>
        <p:nvSpPr>
          <p:cNvPr id="5" name="Slide Number Placeholder 4"/>
          <p:cNvSpPr>
            <a:spLocks noGrp="1"/>
          </p:cNvSpPr>
          <p:nvPr>
            <p:ph type="sldNum" sz="quarter" idx="12"/>
          </p:nvPr>
        </p:nvSpPr>
        <p:spPr>
          <a:xfrm>
            <a:off x="11201384" y="6170823"/>
            <a:ext cx="670560" cy="502920"/>
          </a:xfrm>
          <a:prstGeom prst="ellipse">
            <a:avLst/>
          </a:prstGeom>
        </p:spPr>
        <p:txBody>
          <a:bodyPr/>
          <a:lstStyle/>
          <a:p>
            <a:fld id="{969ADF1C-E848-44E7-9E25-CCA7C70D8907}" type="slidenum">
              <a:rPr lang="en-US" smtClean="0"/>
              <a:t>‹#›</a:t>
            </a:fld>
            <a:endParaRPr lang="en-US" dirty="0"/>
          </a:p>
        </p:txBody>
      </p:sp>
    </p:spTree>
    <p:extLst>
      <p:ext uri="{BB962C8B-B14F-4D97-AF65-F5344CB8AC3E}">
        <p14:creationId xmlns:p14="http://schemas.microsoft.com/office/powerpoint/2010/main" val="8264196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867662"/>
            <a:ext cx="10363200" cy="923330"/>
          </a:xfrm>
        </p:spPr>
        <p:txBody>
          <a:bodyPr lIns="0" tIns="0" rIns="0" bIns="0" anchor="t" anchorCtr="0">
            <a:spAutoFit/>
          </a:bodyPr>
          <a:lstStyle>
            <a:lvl1pPr>
              <a:defRPr sz="6000" baseline="0">
                <a:solidFill>
                  <a:schemeClr val="bg1"/>
                </a:solidFill>
                <a:latin typeface="+mn-lt"/>
              </a:defRPr>
            </a:lvl1pPr>
          </a:lstStyle>
          <a:p>
            <a:r>
              <a:rPr lang="en-US"/>
              <a:t>Presentation Title</a:t>
            </a:r>
          </a:p>
        </p:txBody>
      </p:sp>
      <p:pic>
        <p:nvPicPr>
          <p:cNvPr id="4" name="Picture 3" descr="1LineAAPLogoReverse.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05580" y="5874496"/>
            <a:ext cx="3681576" cy="542101"/>
          </a:xfrm>
          <a:prstGeom prst="rect">
            <a:avLst/>
          </a:prstGeom>
        </p:spPr>
      </p:pic>
      <p:sp>
        <p:nvSpPr>
          <p:cNvPr id="6" name="Picture Placeholder 2"/>
          <p:cNvSpPr>
            <a:spLocks noGrp="1"/>
          </p:cNvSpPr>
          <p:nvPr>
            <p:ph type="pic" idx="1" hasCustomPrompt="1"/>
          </p:nvPr>
        </p:nvSpPr>
        <p:spPr>
          <a:xfrm>
            <a:off x="0" y="3337694"/>
            <a:ext cx="5562344" cy="3520315"/>
          </a:xfrm>
        </p:spPr>
        <p:txBody>
          <a:bodyPr anchor="b" anchorCtr="0">
            <a:normAutofit/>
          </a:bodyPr>
          <a:lstStyle>
            <a:lvl1pPr marL="0" indent="0">
              <a:buNone/>
              <a:defRPr sz="2400" baseline="0">
                <a:solidFill>
                  <a:schemeClr val="bg1"/>
                </a:solidFill>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dirty="0"/>
              <a:t>Picture. To outline a photo, see http://www.gcflearnfree.org/powerpoint2013/17.4</a:t>
            </a:r>
          </a:p>
        </p:txBody>
      </p:sp>
    </p:spTree>
    <p:extLst>
      <p:ext uri="{BB962C8B-B14F-4D97-AF65-F5344CB8AC3E}">
        <p14:creationId xmlns:p14="http://schemas.microsoft.com/office/powerpoint/2010/main" val="23303125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446201"/>
            <a:ext cx="10972800" cy="646331"/>
          </a:xfrm>
        </p:spPr>
        <p:txBody>
          <a:bodyPr>
            <a:spAutoFit/>
          </a:bodyPr>
          <a:lstStyle>
            <a:lvl1pPr>
              <a:defRPr sz="3600" b="1" i="0" cap="small">
                <a:solidFill>
                  <a:srgbClr val="D84E19"/>
                </a:solidFill>
                <a:latin typeface="Georgia"/>
              </a:defRPr>
            </a:lvl1pPr>
          </a:lstStyle>
          <a:p>
            <a:r>
              <a:rPr lang="en-US"/>
              <a:t>Topic Title</a:t>
            </a:r>
          </a:p>
        </p:txBody>
      </p:sp>
      <p:sp>
        <p:nvSpPr>
          <p:cNvPr id="3" name="Content Placeholder 2"/>
          <p:cNvSpPr>
            <a:spLocks noGrp="1"/>
          </p:cNvSpPr>
          <p:nvPr>
            <p:ph idx="1"/>
          </p:nvPr>
        </p:nvSpPr>
        <p:spPr>
          <a:xfrm>
            <a:off x="609600" y="2569473"/>
            <a:ext cx="10972800" cy="3439823"/>
          </a:xfrm>
        </p:spPr>
        <p:txBody>
          <a:bodyPr>
            <a:noAutofit/>
          </a:bodyPr>
          <a:lstStyle>
            <a:lvl1pPr>
              <a:buClr>
                <a:srgbClr val="F5AA2C"/>
              </a:buClr>
              <a:defRPr/>
            </a:lvl1pPr>
            <a:lvl3pPr marL="1257269" indent="-342892">
              <a:buClr>
                <a:schemeClr val="tx1">
                  <a:lumMod val="50000"/>
                  <a:lumOff val="50000"/>
                </a:schemeClr>
              </a:buClr>
              <a:buFont typeface="Lucida Grande"/>
              <a:buChar char="▪"/>
              <a:defRPr/>
            </a:lvl3pPr>
            <a:lvl4pPr marL="1600160" indent="-228594">
              <a:buFont typeface="Lucida Grande"/>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44130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09052"/>
            <a:ext cx="10972800" cy="646331"/>
          </a:xfrm>
        </p:spPr>
        <p:txBody>
          <a:bodyPr>
            <a:spAutoFit/>
          </a:bodyPr>
          <a:lstStyle>
            <a:lvl1pPr>
              <a:defRPr sz="3600" b="1" i="0" cap="small">
                <a:solidFill>
                  <a:srgbClr val="D84E19"/>
                </a:solidFill>
                <a:latin typeface="Georgia"/>
              </a:defRPr>
            </a:lvl1pPr>
          </a:lstStyle>
          <a:p>
            <a:r>
              <a:rPr lang="en-US"/>
              <a:t>Topic Title</a:t>
            </a:r>
          </a:p>
        </p:txBody>
      </p:sp>
      <p:sp>
        <p:nvSpPr>
          <p:cNvPr id="3" name="Content Placeholder 2"/>
          <p:cNvSpPr>
            <a:spLocks noGrp="1"/>
          </p:cNvSpPr>
          <p:nvPr>
            <p:ph sz="half" idx="1"/>
          </p:nvPr>
        </p:nvSpPr>
        <p:spPr>
          <a:xfrm>
            <a:off x="609600" y="2194562"/>
            <a:ext cx="5384800" cy="3836011"/>
          </a:xfrm>
        </p:spPr>
        <p:txBody>
          <a:bodyPr>
            <a:noAutofit/>
          </a:bodyPr>
          <a:lstStyle>
            <a:lvl1pPr>
              <a:buClr>
                <a:schemeClr val="accent3"/>
              </a:buClr>
              <a:defRPr sz="2800"/>
            </a:lvl1pPr>
            <a:lvl2pPr>
              <a:defRPr sz="2400"/>
            </a:lvl2pPr>
            <a:lvl3pPr marL="1142972" indent="-228594">
              <a:buClr>
                <a:schemeClr val="tx1">
                  <a:lumMod val="50000"/>
                  <a:lumOff val="50000"/>
                </a:schemeClr>
              </a:buClr>
              <a:buSzPct val="100000"/>
              <a:buFont typeface="Lucida Grande"/>
              <a:buChar cha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94562"/>
            <a:ext cx="5384800" cy="3836011"/>
          </a:xfrm>
        </p:spPr>
        <p:txBody>
          <a:bodyPr>
            <a:noAutofit/>
          </a:bodyPr>
          <a:lstStyle>
            <a:lvl1pPr>
              <a:buClr>
                <a:schemeClr val="accent3"/>
              </a:buClr>
              <a:defRPr sz="2800"/>
            </a:lvl1pPr>
            <a:lvl2pPr>
              <a:defRPr sz="2400"/>
            </a:lvl2pPr>
            <a:lvl3pPr marL="1142972" indent="-228594">
              <a:buClr>
                <a:schemeClr val="tx1">
                  <a:lumMod val="50000"/>
                  <a:lumOff val="50000"/>
                </a:schemeClr>
              </a:buClr>
              <a:buFont typeface="Lucida Grande"/>
              <a:buChar cha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70048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340876"/>
            <a:ext cx="11132187" cy="830997"/>
          </a:xfrm>
        </p:spPr>
        <p:txBody>
          <a:bodyPr anchor="t">
            <a:spAutoFit/>
          </a:bodyPr>
          <a:lstStyle>
            <a:lvl1pPr algn="ctr">
              <a:defRPr lang="en-US" sz="4800" b="1" i="0" dirty="0">
                <a:solidFill>
                  <a:srgbClr val="F5AA2C"/>
                </a:solidFill>
                <a:latin typeface="+mn-lt"/>
              </a:defRPr>
            </a:lvl1pPr>
          </a:lstStyle>
          <a:p>
            <a:r>
              <a:rPr lang="en-US"/>
              <a:t>Section title</a:t>
            </a:r>
          </a:p>
        </p:txBody>
      </p:sp>
      <p:sp>
        <p:nvSpPr>
          <p:cNvPr id="3" name="Picture Placeholder 2"/>
          <p:cNvSpPr>
            <a:spLocks noGrp="1"/>
          </p:cNvSpPr>
          <p:nvPr>
            <p:ph type="pic" idx="1" hasCustomPrompt="1"/>
          </p:nvPr>
        </p:nvSpPr>
        <p:spPr>
          <a:xfrm>
            <a:off x="0" y="3337694"/>
            <a:ext cx="5562344" cy="3520315"/>
          </a:xfrm>
        </p:spPr>
        <p:txBody>
          <a:bodyPr anchor="b" anchorCtr="0">
            <a:normAutofit/>
          </a:bodyPr>
          <a:lstStyle>
            <a:lvl1pPr marL="0" indent="0">
              <a:buNone/>
              <a:defRPr sz="2400" baseline="0">
                <a:solidFill>
                  <a:schemeClr val="bg1"/>
                </a:solidFill>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dirty="0"/>
              <a:t>Picture. To outline a photo, see http://www.gcflearnfree.org/powerpoint2013/17.4</a:t>
            </a:r>
          </a:p>
        </p:txBody>
      </p:sp>
      <p:pic>
        <p:nvPicPr>
          <p:cNvPr id="4" name="Picture 3" descr="1LineAAPLogoReverse.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77635" y="5874496"/>
            <a:ext cx="3681576" cy="542101"/>
          </a:xfrm>
          <a:prstGeom prst="rect">
            <a:avLst/>
          </a:prstGeom>
        </p:spPr>
      </p:pic>
    </p:spTree>
    <p:extLst>
      <p:ext uri="{BB962C8B-B14F-4D97-AF65-F5344CB8AC3E}">
        <p14:creationId xmlns:p14="http://schemas.microsoft.com/office/powerpoint/2010/main" val="38510441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0831" y="2514613"/>
            <a:ext cx="2889504" cy="307777"/>
          </a:xfrm>
        </p:spPr>
        <p:txBody>
          <a:bodyPr lIns="0" tIns="0" rIns="0" bIns="0" anchor="t" anchorCtr="0">
            <a:spAutoFit/>
          </a:bodyPr>
          <a:lstStyle>
            <a:lvl1pPr algn="l">
              <a:defRPr sz="2000" b="1" baseline="0">
                <a:solidFill>
                  <a:schemeClr val="accent1"/>
                </a:solidFill>
                <a:latin typeface="+mn-lt"/>
              </a:defRPr>
            </a:lvl1pPr>
          </a:lstStyle>
          <a:p>
            <a:r>
              <a:rPr lang="en-US"/>
              <a:t>Text here.</a:t>
            </a:r>
          </a:p>
        </p:txBody>
      </p:sp>
      <p:sp>
        <p:nvSpPr>
          <p:cNvPr id="3" name="Picture Placeholder 2"/>
          <p:cNvSpPr>
            <a:spLocks noGrp="1"/>
          </p:cNvSpPr>
          <p:nvPr>
            <p:ph type="pic" idx="1"/>
          </p:nvPr>
        </p:nvSpPr>
        <p:spPr>
          <a:xfrm>
            <a:off x="4181856" y="1371600"/>
            <a:ext cx="3474720" cy="3913632"/>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dirty="0"/>
              <a:t>Click icon to add picture</a:t>
            </a:r>
          </a:p>
        </p:txBody>
      </p:sp>
      <p:sp>
        <p:nvSpPr>
          <p:cNvPr id="9" name="Picture Placeholder 2"/>
          <p:cNvSpPr>
            <a:spLocks noGrp="1"/>
          </p:cNvSpPr>
          <p:nvPr>
            <p:ph type="pic" idx="13"/>
          </p:nvPr>
        </p:nvSpPr>
        <p:spPr>
          <a:xfrm>
            <a:off x="7924800" y="1371600"/>
            <a:ext cx="3486912" cy="3913632"/>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dirty="0"/>
              <a:t>Click icon to add picture</a:t>
            </a:r>
          </a:p>
        </p:txBody>
      </p:sp>
      <p:sp>
        <p:nvSpPr>
          <p:cNvPr id="12" name="Content Placeholder 2"/>
          <p:cNvSpPr>
            <a:spLocks noGrp="1"/>
          </p:cNvSpPr>
          <p:nvPr>
            <p:ph idx="14" hasCustomPrompt="1"/>
          </p:nvPr>
        </p:nvSpPr>
        <p:spPr>
          <a:xfrm>
            <a:off x="4181856" y="5349241"/>
            <a:ext cx="7217664" cy="215444"/>
          </a:xfrm>
        </p:spPr>
        <p:txBody>
          <a:bodyPr lIns="0" tIns="0" rIns="0" bIns="0">
            <a:spAutoFit/>
          </a:bodyPr>
          <a:lstStyle>
            <a:lvl1pPr marL="0" indent="0">
              <a:buClr>
                <a:srgbClr val="F5AA2C"/>
              </a:buClr>
              <a:buFontTx/>
              <a:buNone/>
              <a:defRPr sz="1400"/>
            </a:lvl1pPr>
            <a:lvl3pPr marL="1257269" indent="-342892">
              <a:buClr>
                <a:schemeClr val="tx1">
                  <a:lumMod val="50000"/>
                  <a:lumOff val="50000"/>
                </a:schemeClr>
              </a:buClr>
              <a:buFont typeface="Lucida Grande"/>
              <a:buChar char="▪"/>
              <a:defRPr/>
            </a:lvl3pPr>
            <a:lvl4pPr marL="1600160" indent="-228594">
              <a:buFont typeface="Lucida Grande"/>
              <a:buChar char="~"/>
              <a:defRPr/>
            </a:lvl4pPr>
          </a:lstStyle>
          <a:p>
            <a:pPr lvl="0"/>
            <a:r>
              <a:rPr lang="en-US"/>
              <a:t>Caption text, if necessary</a:t>
            </a:r>
          </a:p>
        </p:txBody>
      </p:sp>
    </p:spTree>
    <p:extLst>
      <p:ext uri="{BB962C8B-B14F-4D97-AF65-F5344CB8AC3E}">
        <p14:creationId xmlns:p14="http://schemas.microsoft.com/office/powerpoint/2010/main" val="1569024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2340870"/>
            <a:ext cx="11132187" cy="646331"/>
          </a:xfrm>
        </p:spPr>
        <p:txBody>
          <a:bodyPr anchor="t">
            <a:spAutoFit/>
          </a:bodyPr>
          <a:lstStyle>
            <a:lvl1pPr algn="ctr">
              <a:defRPr lang="en-US" sz="3600" b="1" i="0" dirty="0">
                <a:solidFill>
                  <a:srgbClr val="F5AA2C"/>
                </a:solidFill>
                <a:latin typeface="+mn-lt"/>
              </a:defRPr>
            </a:lvl1pPr>
          </a:lstStyle>
          <a:p>
            <a:r>
              <a:rPr lang="en-US" dirty="0"/>
              <a:t>Section title</a:t>
            </a:r>
          </a:p>
        </p:txBody>
      </p:sp>
      <p:sp>
        <p:nvSpPr>
          <p:cNvPr id="3" name="Picture Placeholder 2"/>
          <p:cNvSpPr>
            <a:spLocks noGrp="1"/>
          </p:cNvSpPr>
          <p:nvPr>
            <p:ph type="pic" idx="1" hasCustomPrompt="1"/>
          </p:nvPr>
        </p:nvSpPr>
        <p:spPr>
          <a:xfrm>
            <a:off x="0" y="3337690"/>
            <a:ext cx="5562344" cy="3520315"/>
          </a:xfrm>
        </p:spPr>
        <p:txBody>
          <a:bodyPr anchor="b" anchorCtr="0">
            <a:normAutofit/>
          </a:bodyPr>
          <a:lstStyle>
            <a:lvl1pPr marL="0" indent="0">
              <a:buNone/>
              <a:defRPr sz="1800" baseline="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Picture. To outline a photo, see http://www.gcflearnfree.org/powerpoint2013/17.4</a:t>
            </a:r>
          </a:p>
        </p:txBody>
      </p:sp>
      <p:pic>
        <p:nvPicPr>
          <p:cNvPr id="4" name="Picture 3" descr="1LineAAPLogoReverse.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77636" y="5874489"/>
            <a:ext cx="3681576" cy="542101"/>
          </a:xfrm>
          <a:prstGeom prst="rect">
            <a:avLst/>
          </a:prstGeom>
        </p:spPr>
      </p:pic>
    </p:spTree>
    <p:extLst>
      <p:ext uri="{BB962C8B-B14F-4D97-AF65-F5344CB8AC3E}">
        <p14:creationId xmlns:p14="http://schemas.microsoft.com/office/powerpoint/2010/main" val="1517784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ble or Graph">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377961" y="594360"/>
            <a:ext cx="11412799" cy="5138928"/>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dirty="0"/>
              <a:t>Table or graph</a:t>
            </a:r>
          </a:p>
        </p:txBody>
      </p:sp>
      <p:sp>
        <p:nvSpPr>
          <p:cNvPr id="7" name="Content Placeholder 2"/>
          <p:cNvSpPr>
            <a:spLocks noGrp="1"/>
          </p:cNvSpPr>
          <p:nvPr>
            <p:ph idx="14" hasCustomPrompt="1"/>
          </p:nvPr>
        </p:nvSpPr>
        <p:spPr>
          <a:xfrm>
            <a:off x="377954" y="5741664"/>
            <a:ext cx="11412799" cy="215444"/>
          </a:xfrm>
        </p:spPr>
        <p:txBody>
          <a:bodyPr lIns="0" tIns="0" rIns="0" bIns="0">
            <a:spAutoFit/>
          </a:bodyPr>
          <a:lstStyle>
            <a:lvl1pPr marL="0" indent="0">
              <a:buClr>
                <a:srgbClr val="F5AA2C"/>
              </a:buClr>
              <a:buFontTx/>
              <a:buNone/>
              <a:defRPr sz="1400"/>
            </a:lvl1pPr>
            <a:lvl3pPr marL="1257269" indent="-342892">
              <a:buClr>
                <a:schemeClr val="tx1">
                  <a:lumMod val="50000"/>
                  <a:lumOff val="50000"/>
                </a:schemeClr>
              </a:buClr>
              <a:buFont typeface="Lucida Grande"/>
              <a:buChar char="▪"/>
              <a:defRPr/>
            </a:lvl3pPr>
            <a:lvl4pPr marL="1600160" indent="-228594">
              <a:buFont typeface="Lucida Grande"/>
              <a:buChar char="~"/>
              <a:defRPr/>
            </a:lvl4pPr>
          </a:lstStyle>
          <a:p>
            <a:pPr lvl="0"/>
            <a:r>
              <a:rPr lang="en-US"/>
              <a:t>Caption text, if necessary</a:t>
            </a:r>
          </a:p>
        </p:txBody>
      </p:sp>
    </p:spTree>
    <p:extLst>
      <p:ext uri="{BB962C8B-B14F-4D97-AF65-F5344CB8AC3E}">
        <p14:creationId xmlns:p14="http://schemas.microsoft.com/office/powerpoint/2010/main" val="26345913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4"/>
            <a:ext cx="12192000" cy="5985933"/>
          </a:xfrm>
        </p:spPr>
        <p:txBody>
          <a:bodyPr/>
          <a:lstStyle/>
          <a:p>
            <a:r>
              <a:rPr lang="en-US" dirty="0"/>
              <a:t>Click icon to add picture</a:t>
            </a:r>
          </a:p>
        </p:txBody>
      </p:sp>
    </p:spTree>
    <p:extLst>
      <p:ext uri="{BB962C8B-B14F-4D97-AF65-F5344CB8AC3E}">
        <p14:creationId xmlns:p14="http://schemas.microsoft.com/office/powerpoint/2010/main" val="3991646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90104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867661"/>
            <a:ext cx="10363200" cy="1231107"/>
          </a:xfrm>
        </p:spPr>
        <p:txBody>
          <a:bodyPr lIns="0" tIns="0" rIns="0" bIns="0" anchor="t" anchorCtr="0">
            <a:spAutoFit/>
          </a:bodyPr>
          <a:lstStyle>
            <a:lvl1pPr>
              <a:defRPr sz="8000" baseline="0">
                <a:solidFill>
                  <a:schemeClr val="bg1"/>
                </a:solidFill>
                <a:latin typeface="+mn-lt"/>
              </a:defRPr>
            </a:lvl1pPr>
          </a:lstStyle>
          <a:p>
            <a:r>
              <a:rPr lang="en-US"/>
              <a:t>Presentation Title</a:t>
            </a:r>
          </a:p>
        </p:txBody>
      </p:sp>
      <p:pic>
        <p:nvPicPr>
          <p:cNvPr id="4" name="Picture 3" descr="1LineAAPLogoReverse.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05580" y="5874484"/>
            <a:ext cx="3681576" cy="542101"/>
          </a:xfrm>
          <a:prstGeom prst="rect">
            <a:avLst/>
          </a:prstGeom>
        </p:spPr>
      </p:pic>
      <p:sp>
        <p:nvSpPr>
          <p:cNvPr id="6" name="Picture Placeholder 2"/>
          <p:cNvSpPr>
            <a:spLocks noGrp="1"/>
          </p:cNvSpPr>
          <p:nvPr>
            <p:ph type="pic" idx="1" hasCustomPrompt="1"/>
          </p:nvPr>
        </p:nvSpPr>
        <p:spPr>
          <a:xfrm>
            <a:off x="0" y="3337685"/>
            <a:ext cx="5562344" cy="3520315"/>
          </a:xfrm>
        </p:spPr>
        <p:txBody>
          <a:bodyPr anchor="b" anchorCtr="0">
            <a:normAutofit/>
          </a:bodyPr>
          <a:lstStyle>
            <a:lvl1pPr marL="0" indent="0">
              <a:buNone/>
              <a:defRPr sz="3200" baseline="0">
                <a:solidFill>
                  <a:schemeClr val="bg1"/>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Picture. To outline a photo, see http://www.gcflearnfree.org/powerpoint2013/17.4</a:t>
            </a:r>
          </a:p>
        </p:txBody>
      </p:sp>
    </p:spTree>
    <p:extLst>
      <p:ext uri="{BB962C8B-B14F-4D97-AF65-F5344CB8AC3E}">
        <p14:creationId xmlns:p14="http://schemas.microsoft.com/office/powerpoint/2010/main" val="4592976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38478"/>
            <a:ext cx="10972800" cy="861775"/>
          </a:xfrm>
        </p:spPr>
        <p:txBody>
          <a:bodyPr>
            <a:spAutoFit/>
          </a:bodyPr>
          <a:lstStyle>
            <a:lvl1pPr>
              <a:defRPr sz="4800" b="1" i="0" cap="small">
                <a:solidFill>
                  <a:srgbClr val="D84E19"/>
                </a:solidFill>
                <a:latin typeface="Georgia"/>
              </a:defRPr>
            </a:lvl1pPr>
          </a:lstStyle>
          <a:p>
            <a:r>
              <a:rPr lang="en-US"/>
              <a:t>Topic Title</a:t>
            </a:r>
          </a:p>
        </p:txBody>
      </p:sp>
      <p:sp>
        <p:nvSpPr>
          <p:cNvPr id="3" name="Content Placeholder 2"/>
          <p:cNvSpPr>
            <a:spLocks noGrp="1"/>
          </p:cNvSpPr>
          <p:nvPr>
            <p:ph idx="1"/>
          </p:nvPr>
        </p:nvSpPr>
        <p:spPr>
          <a:xfrm>
            <a:off x="609600" y="2569465"/>
            <a:ext cx="10972800" cy="3439823"/>
          </a:xfrm>
        </p:spPr>
        <p:txBody>
          <a:bodyPr>
            <a:noAutofit/>
          </a:bodyPr>
          <a:lstStyle>
            <a:lvl1pPr>
              <a:buClr>
                <a:srgbClr val="F5AA2C"/>
              </a:buClr>
              <a:defRPr/>
            </a:lvl1pPr>
            <a:lvl3pPr marL="1676358" indent="-457189">
              <a:buClr>
                <a:schemeClr val="tx1">
                  <a:lumMod val="50000"/>
                  <a:lumOff val="50000"/>
                </a:schemeClr>
              </a:buClr>
              <a:buFont typeface="Lucida Grande"/>
              <a:buChar char="▪"/>
              <a:defRPr/>
            </a:lvl3pPr>
            <a:lvl4pPr marL="2133547" indent="-304792">
              <a:buFont typeface="Lucida Grande"/>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6514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201318"/>
            <a:ext cx="10972800" cy="861775"/>
          </a:xfrm>
        </p:spPr>
        <p:txBody>
          <a:bodyPr>
            <a:spAutoFit/>
          </a:bodyPr>
          <a:lstStyle>
            <a:lvl1pPr>
              <a:defRPr sz="4800" b="1" i="0" cap="small">
                <a:solidFill>
                  <a:srgbClr val="D84E19"/>
                </a:solidFill>
                <a:latin typeface="Georgia"/>
              </a:defRPr>
            </a:lvl1pPr>
          </a:lstStyle>
          <a:p>
            <a:r>
              <a:rPr lang="en-US"/>
              <a:t>Topic Title</a:t>
            </a:r>
          </a:p>
        </p:txBody>
      </p:sp>
      <p:sp>
        <p:nvSpPr>
          <p:cNvPr id="3" name="Content Placeholder 2"/>
          <p:cNvSpPr>
            <a:spLocks noGrp="1"/>
          </p:cNvSpPr>
          <p:nvPr>
            <p:ph sz="half" idx="1"/>
          </p:nvPr>
        </p:nvSpPr>
        <p:spPr>
          <a:xfrm>
            <a:off x="609600" y="2194560"/>
            <a:ext cx="5384800" cy="3836011"/>
          </a:xfrm>
        </p:spPr>
        <p:txBody>
          <a:bodyPr>
            <a:noAutofit/>
          </a:bodyPr>
          <a:lstStyle>
            <a:lvl1pPr>
              <a:buClr>
                <a:schemeClr val="accent3"/>
              </a:buClr>
              <a:defRPr sz="3733"/>
            </a:lvl1pPr>
            <a:lvl2pPr>
              <a:defRPr sz="3200"/>
            </a:lvl2pPr>
            <a:lvl3pPr marL="1523962" indent="-304792">
              <a:buClr>
                <a:schemeClr val="tx1">
                  <a:lumMod val="50000"/>
                  <a:lumOff val="50000"/>
                </a:schemeClr>
              </a:buClr>
              <a:buSzPct val="100000"/>
              <a:buFont typeface="Lucida Grande"/>
              <a:buChar cha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94560"/>
            <a:ext cx="5384800" cy="3836011"/>
          </a:xfrm>
        </p:spPr>
        <p:txBody>
          <a:bodyPr>
            <a:noAutofit/>
          </a:bodyPr>
          <a:lstStyle>
            <a:lvl1pPr>
              <a:buClr>
                <a:schemeClr val="accent3"/>
              </a:buClr>
              <a:defRPr sz="3733"/>
            </a:lvl1pPr>
            <a:lvl2pPr>
              <a:defRPr sz="3200"/>
            </a:lvl2pPr>
            <a:lvl3pPr marL="1523962" indent="-304792">
              <a:buClr>
                <a:schemeClr val="tx1">
                  <a:lumMod val="50000"/>
                  <a:lumOff val="50000"/>
                </a:schemeClr>
              </a:buClr>
              <a:buFont typeface="Lucida Grande"/>
              <a:buChar cha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21994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340865"/>
            <a:ext cx="11132187" cy="1107996"/>
          </a:xfrm>
        </p:spPr>
        <p:txBody>
          <a:bodyPr anchor="t">
            <a:spAutoFit/>
          </a:bodyPr>
          <a:lstStyle>
            <a:lvl1pPr algn="ctr">
              <a:defRPr lang="en-US" sz="6400" b="1" i="0" dirty="0">
                <a:solidFill>
                  <a:srgbClr val="F5AA2C"/>
                </a:solidFill>
                <a:latin typeface="+mn-lt"/>
              </a:defRPr>
            </a:lvl1pPr>
          </a:lstStyle>
          <a:p>
            <a:r>
              <a:rPr lang="en-US"/>
              <a:t>Section title</a:t>
            </a:r>
          </a:p>
        </p:txBody>
      </p:sp>
      <p:sp>
        <p:nvSpPr>
          <p:cNvPr id="3" name="Picture Placeholder 2"/>
          <p:cNvSpPr>
            <a:spLocks noGrp="1"/>
          </p:cNvSpPr>
          <p:nvPr>
            <p:ph type="pic" idx="1" hasCustomPrompt="1"/>
          </p:nvPr>
        </p:nvSpPr>
        <p:spPr>
          <a:xfrm>
            <a:off x="0" y="3337685"/>
            <a:ext cx="5562344" cy="3520315"/>
          </a:xfrm>
        </p:spPr>
        <p:txBody>
          <a:bodyPr anchor="b" anchorCtr="0">
            <a:normAutofit/>
          </a:bodyPr>
          <a:lstStyle>
            <a:lvl1pPr marL="0" indent="0">
              <a:buNone/>
              <a:defRPr sz="3200" baseline="0">
                <a:solidFill>
                  <a:schemeClr val="bg1"/>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Picture. To outline a photo, see http://www.gcflearnfree.org/powerpoint2013/17.4</a:t>
            </a:r>
          </a:p>
        </p:txBody>
      </p:sp>
      <p:pic>
        <p:nvPicPr>
          <p:cNvPr id="4" name="Picture 3" descr="1LineAAPLogoReverse.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77635" y="5874484"/>
            <a:ext cx="3681576" cy="542101"/>
          </a:xfrm>
          <a:prstGeom prst="rect">
            <a:avLst/>
          </a:prstGeom>
        </p:spPr>
      </p:pic>
    </p:spTree>
    <p:extLst>
      <p:ext uri="{BB962C8B-B14F-4D97-AF65-F5344CB8AC3E}">
        <p14:creationId xmlns:p14="http://schemas.microsoft.com/office/powerpoint/2010/main" val="40363359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0831" y="2514601"/>
            <a:ext cx="2889504" cy="410369"/>
          </a:xfrm>
        </p:spPr>
        <p:txBody>
          <a:bodyPr lIns="0" tIns="0" rIns="0" bIns="0" anchor="t" anchorCtr="0">
            <a:spAutoFit/>
          </a:bodyPr>
          <a:lstStyle>
            <a:lvl1pPr algn="l">
              <a:defRPr sz="2667" b="1" baseline="0">
                <a:solidFill>
                  <a:schemeClr val="accent1"/>
                </a:solidFill>
                <a:latin typeface="+mn-lt"/>
              </a:defRPr>
            </a:lvl1pPr>
          </a:lstStyle>
          <a:p>
            <a:r>
              <a:rPr lang="en-US"/>
              <a:t>Text here.</a:t>
            </a:r>
          </a:p>
        </p:txBody>
      </p:sp>
      <p:sp>
        <p:nvSpPr>
          <p:cNvPr id="3" name="Picture Placeholder 2"/>
          <p:cNvSpPr>
            <a:spLocks noGrp="1"/>
          </p:cNvSpPr>
          <p:nvPr>
            <p:ph type="pic" idx="1"/>
          </p:nvPr>
        </p:nvSpPr>
        <p:spPr>
          <a:xfrm>
            <a:off x="4181856" y="1371600"/>
            <a:ext cx="3474720" cy="3913632"/>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9" name="Picture Placeholder 2"/>
          <p:cNvSpPr>
            <a:spLocks noGrp="1"/>
          </p:cNvSpPr>
          <p:nvPr>
            <p:ph type="pic" idx="13"/>
          </p:nvPr>
        </p:nvSpPr>
        <p:spPr>
          <a:xfrm>
            <a:off x="7924800" y="1371600"/>
            <a:ext cx="3486912" cy="3913632"/>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12" name="Content Placeholder 2"/>
          <p:cNvSpPr>
            <a:spLocks noGrp="1"/>
          </p:cNvSpPr>
          <p:nvPr>
            <p:ph idx="14" hasCustomPrompt="1"/>
          </p:nvPr>
        </p:nvSpPr>
        <p:spPr>
          <a:xfrm>
            <a:off x="4181856" y="5349240"/>
            <a:ext cx="7217664" cy="287259"/>
          </a:xfrm>
        </p:spPr>
        <p:txBody>
          <a:bodyPr lIns="0" tIns="0" rIns="0" bIns="0">
            <a:spAutoFit/>
          </a:bodyPr>
          <a:lstStyle>
            <a:lvl1pPr marL="0" indent="0">
              <a:buClr>
                <a:srgbClr val="F5AA2C"/>
              </a:buClr>
              <a:buFontTx/>
              <a:buNone/>
              <a:defRPr sz="1867"/>
            </a:lvl1pPr>
            <a:lvl3pPr marL="1676358" indent="-457189">
              <a:buClr>
                <a:schemeClr val="tx1">
                  <a:lumMod val="50000"/>
                  <a:lumOff val="50000"/>
                </a:schemeClr>
              </a:buClr>
              <a:buFont typeface="Lucida Grande"/>
              <a:buChar char="▪"/>
              <a:defRPr/>
            </a:lvl3pPr>
            <a:lvl4pPr marL="2133547" indent="-304792">
              <a:buFont typeface="Lucida Grande"/>
              <a:buChar char="~"/>
              <a:defRPr/>
            </a:lvl4pPr>
          </a:lstStyle>
          <a:p>
            <a:pPr lvl="0"/>
            <a:r>
              <a:rPr lang="en-US"/>
              <a:t>Caption text, if necessary</a:t>
            </a:r>
          </a:p>
        </p:txBody>
      </p:sp>
    </p:spTree>
    <p:extLst>
      <p:ext uri="{BB962C8B-B14F-4D97-AF65-F5344CB8AC3E}">
        <p14:creationId xmlns:p14="http://schemas.microsoft.com/office/powerpoint/2010/main" val="11465735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able or Graph">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377953" y="594360"/>
            <a:ext cx="11412799" cy="5138928"/>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Table or graph</a:t>
            </a:r>
          </a:p>
        </p:txBody>
      </p:sp>
      <p:sp>
        <p:nvSpPr>
          <p:cNvPr id="7" name="Content Placeholder 2"/>
          <p:cNvSpPr>
            <a:spLocks noGrp="1"/>
          </p:cNvSpPr>
          <p:nvPr>
            <p:ph idx="14" hasCustomPrompt="1"/>
          </p:nvPr>
        </p:nvSpPr>
        <p:spPr>
          <a:xfrm>
            <a:off x="377951" y="5741663"/>
            <a:ext cx="11412799" cy="287259"/>
          </a:xfrm>
        </p:spPr>
        <p:txBody>
          <a:bodyPr lIns="0" tIns="0" rIns="0" bIns="0">
            <a:spAutoFit/>
          </a:bodyPr>
          <a:lstStyle>
            <a:lvl1pPr marL="0" indent="0">
              <a:buClr>
                <a:srgbClr val="F5AA2C"/>
              </a:buClr>
              <a:buFontTx/>
              <a:buNone/>
              <a:defRPr sz="1867"/>
            </a:lvl1pPr>
            <a:lvl3pPr marL="1676358" indent="-457189">
              <a:buClr>
                <a:schemeClr val="tx1">
                  <a:lumMod val="50000"/>
                  <a:lumOff val="50000"/>
                </a:schemeClr>
              </a:buClr>
              <a:buFont typeface="Lucida Grande"/>
              <a:buChar char="▪"/>
              <a:defRPr/>
            </a:lvl3pPr>
            <a:lvl4pPr marL="2133547" indent="-304792">
              <a:buFont typeface="Lucida Grande"/>
              <a:buChar char="~"/>
              <a:defRPr/>
            </a:lvl4pPr>
          </a:lstStyle>
          <a:p>
            <a:pPr lvl="0"/>
            <a:r>
              <a:rPr lang="en-US"/>
              <a:t>Caption text, if necessary</a:t>
            </a:r>
          </a:p>
        </p:txBody>
      </p:sp>
    </p:spTree>
    <p:extLst>
      <p:ext uri="{BB962C8B-B14F-4D97-AF65-F5344CB8AC3E}">
        <p14:creationId xmlns:p14="http://schemas.microsoft.com/office/powerpoint/2010/main" val="22254282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5985933"/>
          </a:xfrm>
        </p:spPr>
        <p:txBody>
          <a:bodyPr/>
          <a:lstStyle/>
          <a:p>
            <a:r>
              <a:rPr lang="en-US"/>
              <a:t>Click icon to add picture</a:t>
            </a:r>
          </a:p>
        </p:txBody>
      </p:sp>
    </p:spTree>
    <p:extLst>
      <p:ext uri="{BB962C8B-B14F-4D97-AF65-F5344CB8AC3E}">
        <p14:creationId xmlns:p14="http://schemas.microsoft.com/office/powerpoint/2010/main" val="2089841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0831" y="2514603"/>
            <a:ext cx="2889504" cy="230832"/>
          </a:xfrm>
        </p:spPr>
        <p:txBody>
          <a:bodyPr lIns="0" tIns="0" rIns="0" bIns="0" anchor="t" anchorCtr="0">
            <a:spAutoFit/>
          </a:bodyPr>
          <a:lstStyle>
            <a:lvl1pPr algn="l">
              <a:defRPr sz="1500" b="1" baseline="0">
                <a:solidFill>
                  <a:schemeClr val="accent1"/>
                </a:solidFill>
                <a:latin typeface="+mn-lt"/>
              </a:defRPr>
            </a:lvl1pPr>
          </a:lstStyle>
          <a:p>
            <a:r>
              <a:rPr lang="en-US" dirty="0"/>
              <a:t>Text here.</a:t>
            </a:r>
          </a:p>
        </p:txBody>
      </p:sp>
      <p:sp>
        <p:nvSpPr>
          <p:cNvPr id="3" name="Picture Placeholder 2"/>
          <p:cNvSpPr>
            <a:spLocks noGrp="1"/>
          </p:cNvSpPr>
          <p:nvPr>
            <p:ph type="pic" idx="1"/>
          </p:nvPr>
        </p:nvSpPr>
        <p:spPr>
          <a:xfrm>
            <a:off x="4181856" y="1371600"/>
            <a:ext cx="3474720" cy="3913632"/>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9" name="Picture Placeholder 2"/>
          <p:cNvSpPr>
            <a:spLocks noGrp="1"/>
          </p:cNvSpPr>
          <p:nvPr>
            <p:ph type="pic" idx="13"/>
          </p:nvPr>
        </p:nvSpPr>
        <p:spPr>
          <a:xfrm>
            <a:off x="7924800" y="1371600"/>
            <a:ext cx="3486912" cy="3913632"/>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12" name="Content Placeholder 2"/>
          <p:cNvSpPr>
            <a:spLocks noGrp="1"/>
          </p:cNvSpPr>
          <p:nvPr>
            <p:ph idx="14" hasCustomPrompt="1"/>
          </p:nvPr>
        </p:nvSpPr>
        <p:spPr>
          <a:xfrm>
            <a:off x="4181856" y="5349243"/>
            <a:ext cx="7217664" cy="161583"/>
          </a:xfrm>
        </p:spPr>
        <p:txBody>
          <a:bodyPr lIns="0" tIns="0" rIns="0" bIns="0">
            <a:spAutoFit/>
          </a:bodyPr>
          <a:lstStyle>
            <a:lvl1pPr marL="0" indent="0">
              <a:buClr>
                <a:srgbClr val="F5AA2C"/>
              </a:buClr>
              <a:buFontTx/>
              <a:buNone/>
              <a:defRPr sz="1050"/>
            </a:lvl1pPr>
            <a:lvl3pPr marL="942975" indent="-257175">
              <a:buClr>
                <a:schemeClr val="tx1">
                  <a:lumMod val="50000"/>
                  <a:lumOff val="50000"/>
                </a:schemeClr>
              </a:buClr>
              <a:buFont typeface="Lucida Grande"/>
              <a:buChar char="▪"/>
              <a:defRPr/>
            </a:lvl3pPr>
            <a:lvl4pPr marL="1200150" indent="-171450">
              <a:buFont typeface="Lucida Grande"/>
              <a:buChar char="~"/>
              <a:defRPr/>
            </a:lvl4pPr>
          </a:lstStyle>
          <a:p>
            <a:pPr lvl="0"/>
            <a:r>
              <a:rPr lang="en-US" dirty="0"/>
              <a:t>Caption text, if necessary</a:t>
            </a:r>
          </a:p>
        </p:txBody>
      </p:sp>
    </p:spTree>
    <p:extLst>
      <p:ext uri="{BB962C8B-B14F-4D97-AF65-F5344CB8AC3E}">
        <p14:creationId xmlns:p14="http://schemas.microsoft.com/office/powerpoint/2010/main" val="26320788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CCFBD6-7677-4878-B548-2E4B963DAC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58E276-4AEF-49D0-B2FF-47D63D61BADF}"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B76E296F-4CF9-469D-A633-5AA82BC7412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39014493-80F2-4B5C-A49C-97584AC1249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32A3EA-7B32-4C2A-8DE0-7C831579AC5F}"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70625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7BE73C6-1482-4D02-B7C8-DEBD67998E02}" type="datetimeFigureOut">
              <a:rPr lang="en-US" smtClean="0">
                <a:solidFill>
                  <a:prstClr val="black"/>
                </a:solidFill>
              </a:rPr>
              <a:pPr/>
              <a:t>10/28/20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867235D-73F0-432A-8D6D-9179920AD44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010090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normAutofit/>
          </a:bodyPr>
          <a:lstStyle>
            <a:lvl1pPr>
              <a:defRPr sz="33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7BE73C6-1482-4D02-B7C8-DEBD67998E02}" type="datetimeFigureOut">
              <a:rPr lang="en-US" smtClean="0">
                <a:solidFill>
                  <a:prstClr val="black"/>
                </a:solidFill>
              </a:rPr>
              <a:pPr/>
              <a:t>10/28/20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867235D-73F0-432A-8D6D-9179920AD44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2263292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7BE73C6-1482-4D02-B7C8-DEBD67998E02}" type="datetimeFigureOut">
              <a:rPr lang="en-US" smtClean="0">
                <a:solidFill>
                  <a:prstClr val="black"/>
                </a:solidFill>
              </a:rPr>
              <a:pPr/>
              <a:t>10/28/20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867235D-73F0-432A-8D6D-9179920AD44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908251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7BE73C6-1482-4D02-B7C8-DEBD67998E02}" type="datetimeFigureOut">
              <a:rPr lang="en-US" smtClean="0">
                <a:solidFill>
                  <a:prstClr val="black"/>
                </a:solidFill>
              </a:rPr>
              <a:pPr/>
              <a:t>10/28/20</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867235D-73F0-432A-8D6D-9179920AD44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302128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17BE73C6-1482-4D02-B7C8-DEBD67998E02}" type="datetimeFigureOut">
              <a:rPr lang="en-US" smtClean="0">
                <a:solidFill>
                  <a:prstClr val="black"/>
                </a:solidFill>
              </a:rPr>
              <a:pPr/>
              <a:t>10/28/20</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B867235D-73F0-432A-8D6D-9179920AD44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214582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17BE73C6-1482-4D02-B7C8-DEBD67998E02}" type="datetimeFigureOut">
              <a:rPr lang="en-US" smtClean="0">
                <a:solidFill>
                  <a:prstClr val="black"/>
                </a:solidFill>
              </a:rPr>
              <a:pPr/>
              <a:t>10/28/20</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B867235D-73F0-432A-8D6D-9179920AD44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600457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17BE73C6-1482-4D02-B7C8-DEBD67998E02}" type="datetimeFigureOut">
              <a:rPr lang="en-US" smtClean="0">
                <a:solidFill>
                  <a:prstClr val="black"/>
                </a:solidFill>
              </a:rPr>
              <a:pPr/>
              <a:t>10/28/20</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B867235D-73F0-432A-8D6D-9179920AD44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624206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7BE73C6-1482-4D02-B7C8-DEBD67998E02}" type="datetimeFigureOut">
              <a:rPr lang="en-US" smtClean="0">
                <a:solidFill>
                  <a:prstClr val="black"/>
                </a:solidFill>
              </a:rPr>
              <a:pPr/>
              <a:t>10/28/20</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867235D-73F0-432A-8D6D-9179920AD44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647597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7BE73C6-1482-4D02-B7C8-DEBD67998E02}" type="datetimeFigureOut">
              <a:rPr lang="en-US" smtClean="0">
                <a:solidFill>
                  <a:prstClr val="black"/>
                </a:solidFill>
              </a:rPr>
              <a:pPr/>
              <a:t>10/28/20</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867235D-73F0-432A-8D6D-9179920AD44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93322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or Graph">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377956" y="594360"/>
            <a:ext cx="11412799" cy="513892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Table or graph</a:t>
            </a:r>
          </a:p>
        </p:txBody>
      </p:sp>
      <p:sp>
        <p:nvSpPr>
          <p:cNvPr id="7" name="Content Placeholder 2"/>
          <p:cNvSpPr>
            <a:spLocks noGrp="1"/>
          </p:cNvSpPr>
          <p:nvPr>
            <p:ph idx="14" hasCustomPrompt="1"/>
          </p:nvPr>
        </p:nvSpPr>
        <p:spPr>
          <a:xfrm>
            <a:off x="377955" y="5741666"/>
            <a:ext cx="11412799" cy="161583"/>
          </a:xfrm>
        </p:spPr>
        <p:txBody>
          <a:bodyPr lIns="0" tIns="0" rIns="0" bIns="0">
            <a:spAutoFit/>
          </a:bodyPr>
          <a:lstStyle>
            <a:lvl1pPr marL="0" indent="0">
              <a:buClr>
                <a:srgbClr val="F5AA2C"/>
              </a:buClr>
              <a:buFontTx/>
              <a:buNone/>
              <a:defRPr sz="1050"/>
            </a:lvl1pPr>
            <a:lvl3pPr marL="942975" indent="-257175">
              <a:buClr>
                <a:schemeClr val="tx1">
                  <a:lumMod val="50000"/>
                  <a:lumOff val="50000"/>
                </a:schemeClr>
              </a:buClr>
              <a:buFont typeface="Lucida Grande"/>
              <a:buChar char="▪"/>
              <a:defRPr/>
            </a:lvl3pPr>
            <a:lvl4pPr marL="1200150" indent="-171450">
              <a:buFont typeface="Lucida Grande"/>
              <a:buChar char="~"/>
              <a:defRPr/>
            </a:lvl4pPr>
          </a:lstStyle>
          <a:p>
            <a:pPr lvl="0"/>
            <a:r>
              <a:rPr lang="en-US" dirty="0"/>
              <a:t>Caption text, if necessary</a:t>
            </a:r>
          </a:p>
        </p:txBody>
      </p:sp>
    </p:spTree>
    <p:extLst>
      <p:ext uri="{BB962C8B-B14F-4D97-AF65-F5344CB8AC3E}">
        <p14:creationId xmlns:p14="http://schemas.microsoft.com/office/powerpoint/2010/main" val="38914260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7BE73C6-1482-4D02-B7C8-DEBD67998E02}" type="datetimeFigureOut">
              <a:rPr lang="en-US" smtClean="0">
                <a:solidFill>
                  <a:prstClr val="black"/>
                </a:solidFill>
              </a:rPr>
              <a:pPr/>
              <a:t>10/28/20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867235D-73F0-432A-8D6D-9179920AD44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069007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25674" t="32772" r="1459" b="47843"/>
          <a:stretch/>
        </p:blipFill>
        <p:spPr>
          <a:xfrm>
            <a:off x="406401" y="6324600"/>
            <a:ext cx="3462945" cy="325886"/>
          </a:xfrm>
          <a:prstGeom prst="rect">
            <a:avLst/>
          </a:prstGeom>
        </p:spPr>
      </p:pic>
    </p:spTree>
    <p:extLst>
      <p:ext uri="{BB962C8B-B14F-4D97-AF65-F5344CB8AC3E}">
        <p14:creationId xmlns:p14="http://schemas.microsoft.com/office/powerpoint/2010/main" val="2744842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 y="5"/>
            <a:ext cx="12192000" cy="5985933"/>
          </a:xfrm>
        </p:spPr>
        <p:txBody>
          <a:bodyPr/>
          <a:lstStyle/>
          <a:p>
            <a:r>
              <a:rPr lang="en-US" dirty="0"/>
              <a:t>Click icon to add picture</a:t>
            </a:r>
          </a:p>
        </p:txBody>
      </p:sp>
    </p:spTree>
    <p:extLst>
      <p:ext uri="{BB962C8B-B14F-4D97-AF65-F5344CB8AC3E}">
        <p14:creationId xmlns:p14="http://schemas.microsoft.com/office/powerpoint/2010/main" val="1928132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rot="19140000">
            <a:off x="268224" y="5870448"/>
            <a:ext cx="2901696" cy="201168"/>
          </a:xfrm>
          <a:prstGeom prst="rect">
            <a:avLst/>
          </a:prstGeom>
        </p:spPr>
        <p:txBody>
          <a:bodyPr/>
          <a:lstStyle/>
          <a:p>
            <a:fld id="{35AC065E-3537-4615-AD77-C4FF7B1E55D6}" type="datetimeFigureOut">
              <a:rPr lang="en-US" smtClean="0">
                <a:solidFill>
                  <a:prstClr val="black"/>
                </a:solidFill>
              </a:rPr>
              <a:pPr/>
              <a:t>10/28/20</a:t>
            </a:fld>
            <a:endParaRPr lang="en-US" dirty="0">
              <a:solidFill>
                <a:prstClr val="black"/>
              </a:solidFill>
            </a:endParaRPr>
          </a:p>
        </p:txBody>
      </p:sp>
      <p:sp>
        <p:nvSpPr>
          <p:cNvPr id="4" name="Footer Placeholder 3"/>
          <p:cNvSpPr>
            <a:spLocks noGrp="1"/>
          </p:cNvSpPr>
          <p:nvPr>
            <p:ph type="ftr" sz="quarter" idx="11"/>
          </p:nvPr>
        </p:nvSpPr>
        <p:spPr>
          <a:xfrm>
            <a:off x="4690019" y="6285123"/>
            <a:ext cx="6299200" cy="274320"/>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11201384" y="6170823"/>
            <a:ext cx="670560" cy="502920"/>
          </a:xfrm>
          <a:prstGeom prst="ellipse">
            <a:avLst/>
          </a:prstGeom>
        </p:spPr>
        <p:txBody>
          <a:bodyPr/>
          <a:lstStyle/>
          <a:p>
            <a:fld id="{969ADF1C-E848-44E7-9E25-CCA7C70D890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35651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EFB55-AF06-4DA7-AA7B-6D08CB3F969F}"/>
              </a:ext>
            </a:extLst>
          </p:cNvPr>
          <p:cNvSpPr>
            <a:spLocks noGrp="1"/>
          </p:cNvSpPr>
          <p:nvPr>
            <p:ph type="ctrTitle"/>
          </p:nvPr>
        </p:nvSpPr>
        <p:spPr>
          <a:xfrm>
            <a:off x="1524001"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3D835BC-AD30-4373-923C-2779A4693D8E}"/>
              </a:ext>
            </a:extLst>
          </p:cNvPr>
          <p:cNvSpPr>
            <a:spLocks noGrp="1"/>
          </p:cNvSpPr>
          <p:nvPr>
            <p:ph type="subTitle" idx="1"/>
          </p:nvPr>
        </p:nvSpPr>
        <p:spPr>
          <a:xfrm>
            <a:off x="1524001"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ED66FA2-0125-4C8D-80C6-3F9FFE12C226}"/>
              </a:ext>
            </a:extLst>
          </p:cNvPr>
          <p:cNvSpPr>
            <a:spLocks noGrp="1"/>
          </p:cNvSpPr>
          <p:nvPr>
            <p:ph type="dt" sz="half" idx="10"/>
          </p:nvPr>
        </p:nvSpPr>
        <p:spPr/>
        <p:txBody>
          <a:bodyPr/>
          <a:lstStyle/>
          <a:p>
            <a:fld id="{FF4695A3-7EC4-420F-BF0F-E5926AB4F564}" type="datetimeFigureOut">
              <a:rPr lang="en-US" smtClean="0">
                <a:solidFill>
                  <a:prstClr val="black"/>
                </a:solidFill>
              </a:rPr>
              <a:pPr/>
              <a:t>10/28/20</a:t>
            </a:fld>
            <a:endParaRPr lang="en-US" dirty="0">
              <a:solidFill>
                <a:prstClr val="black"/>
              </a:solidFill>
            </a:endParaRPr>
          </a:p>
        </p:txBody>
      </p:sp>
      <p:sp>
        <p:nvSpPr>
          <p:cNvPr id="5" name="Footer Placeholder 4">
            <a:extLst>
              <a:ext uri="{FF2B5EF4-FFF2-40B4-BE49-F238E27FC236}">
                <a16:creationId xmlns:a16="http://schemas.microsoft.com/office/drawing/2014/main" id="{403D5010-FC88-4EC8-980F-2DE277172686}"/>
              </a:ext>
            </a:extLst>
          </p:cNvPr>
          <p:cNvSpPr>
            <a:spLocks noGrp="1"/>
          </p:cNvSpPr>
          <p:nvPr>
            <p:ph type="ftr" sz="quarter" idx="11"/>
          </p:nvPr>
        </p:nvSpPr>
        <p:spPr/>
        <p:txBody>
          <a:bodyPr/>
          <a:lstStyle/>
          <a:p>
            <a:endParaRPr lang="en-US" dirty="0">
              <a:solidFill>
                <a:prstClr val="black"/>
              </a:solidFill>
            </a:endParaRPr>
          </a:p>
        </p:txBody>
      </p:sp>
      <p:sp>
        <p:nvSpPr>
          <p:cNvPr id="6" name="Slide Number Placeholder 5">
            <a:extLst>
              <a:ext uri="{FF2B5EF4-FFF2-40B4-BE49-F238E27FC236}">
                <a16:creationId xmlns:a16="http://schemas.microsoft.com/office/drawing/2014/main" id="{4C559C23-40AC-439F-99FD-9FE57C198A9A}"/>
              </a:ext>
            </a:extLst>
          </p:cNvPr>
          <p:cNvSpPr>
            <a:spLocks noGrp="1"/>
          </p:cNvSpPr>
          <p:nvPr>
            <p:ph type="sldNum" sz="quarter" idx="12"/>
          </p:nvPr>
        </p:nvSpPr>
        <p:spPr/>
        <p:txBody>
          <a:bodyPr/>
          <a:lstStyle/>
          <a:p>
            <a:fld id="{3FF4D991-75AF-46FF-B4D0-3A0CE4FF8BF3}"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05465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1.png"/><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1.png"/><Relationship Id="rId5" Type="http://schemas.openxmlformats.org/officeDocument/2006/relationships/slideLayout" Target="../slideLayouts/slideLayout22.xml"/><Relationship Id="rId10" Type="http://schemas.openxmlformats.org/officeDocument/2006/relationships/theme" Target="../theme/theme3.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image" Target="../media/image1.png"/><Relationship Id="rId4" Type="http://schemas.openxmlformats.org/officeDocument/2006/relationships/slideLayout" Target="../slideLayouts/slideLayout30.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image" Target="../media/image1.png"/><Relationship Id="rId4" Type="http://schemas.openxmlformats.org/officeDocument/2006/relationships/slideLayout" Target="../slideLayouts/slideLayout38.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10" Type="http://schemas.openxmlformats.org/officeDocument/2006/relationships/image" Target="../media/image1.png"/><Relationship Id="rId4" Type="http://schemas.openxmlformats.org/officeDocument/2006/relationships/slideLayout" Target="../slideLayouts/slideLayout46.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5.jpe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1"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2372063"/>
            <a:ext cx="10972801" cy="3754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5"/>
            <a:ext cx="12197945" cy="1640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350" dirty="0">
              <a:solidFill>
                <a:prstClr val="white"/>
              </a:solidFill>
            </a:endParaRPr>
          </a:p>
        </p:txBody>
      </p:sp>
      <p:sp>
        <p:nvSpPr>
          <p:cNvPr id="8" name="Rectangle 7"/>
          <p:cNvSpPr/>
          <p:nvPr/>
        </p:nvSpPr>
        <p:spPr>
          <a:xfrm>
            <a:off x="-1" y="164095"/>
            <a:ext cx="12197947" cy="164093"/>
          </a:xfrm>
          <a:prstGeom prst="rect">
            <a:avLst/>
          </a:prstGeom>
          <a:solidFill>
            <a:srgbClr val="158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350" dirty="0">
              <a:solidFill>
                <a:prstClr val="white"/>
              </a:solidFill>
            </a:endParaRPr>
          </a:p>
        </p:txBody>
      </p:sp>
      <p:sp>
        <p:nvSpPr>
          <p:cNvPr id="9" name="Rectangle 8"/>
          <p:cNvSpPr/>
          <p:nvPr/>
        </p:nvSpPr>
        <p:spPr>
          <a:xfrm>
            <a:off x="1" y="328192"/>
            <a:ext cx="12192000" cy="164093"/>
          </a:xfrm>
          <a:prstGeom prst="rect">
            <a:avLst/>
          </a:prstGeom>
          <a:solidFill>
            <a:srgbClr val="AFE3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350" dirty="0">
              <a:solidFill>
                <a:prstClr val="white"/>
              </a:solidFill>
            </a:endParaRPr>
          </a:p>
        </p:txBody>
      </p:sp>
      <p:pic>
        <p:nvPicPr>
          <p:cNvPr id="10" name="Picture 9" descr="1LineAAPLogoPositive280_blue.pn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364968" y="6126169"/>
            <a:ext cx="3414508" cy="504715"/>
          </a:xfrm>
          <a:prstGeom prst="rect">
            <a:avLst/>
          </a:prstGeom>
        </p:spPr>
      </p:pic>
      <p:cxnSp>
        <p:nvCxnSpPr>
          <p:cNvPr id="11" name="Straight Connector 10"/>
          <p:cNvCxnSpPr/>
          <p:nvPr/>
        </p:nvCxnSpPr>
        <p:spPr>
          <a:xfrm>
            <a:off x="485164" y="6499491"/>
            <a:ext cx="7718871" cy="0"/>
          </a:xfrm>
          <a:prstGeom prst="line">
            <a:avLst/>
          </a:prstGeom>
          <a:ln w="50800">
            <a:solidFill>
              <a:srgbClr val="AFE3F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60042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1"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2372063"/>
            <a:ext cx="10972801" cy="3754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0" y="5"/>
            <a:ext cx="12197945" cy="1640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Rectangle 7"/>
          <p:cNvSpPr/>
          <p:nvPr/>
        </p:nvSpPr>
        <p:spPr>
          <a:xfrm>
            <a:off x="-1" y="164095"/>
            <a:ext cx="12197947" cy="164093"/>
          </a:xfrm>
          <a:prstGeom prst="rect">
            <a:avLst/>
          </a:prstGeom>
          <a:solidFill>
            <a:srgbClr val="158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9" name="Rectangle 8"/>
          <p:cNvSpPr/>
          <p:nvPr/>
        </p:nvSpPr>
        <p:spPr>
          <a:xfrm>
            <a:off x="1" y="328191"/>
            <a:ext cx="12192000" cy="164093"/>
          </a:xfrm>
          <a:prstGeom prst="rect">
            <a:avLst/>
          </a:prstGeom>
          <a:solidFill>
            <a:srgbClr val="AFE3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0" name="Picture 9" descr="1LineAAPLogoPositive280_blue.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566031" y="6126168"/>
            <a:ext cx="3344149" cy="509149"/>
          </a:xfrm>
          <a:prstGeom prst="rect">
            <a:avLst/>
          </a:prstGeom>
        </p:spPr>
      </p:pic>
      <p:cxnSp>
        <p:nvCxnSpPr>
          <p:cNvPr id="11" name="Straight Connector 10"/>
          <p:cNvCxnSpPr/>
          <p:nvPr/>
        </p:nvCxnSpPr>
        <p:spPr>
          <a:xfrm>
            <a:off x="485160" y="6499491"/>
            <a:ext cx="6676311" cy="0"/>
          </a:xfrm>
          <a:prstGeom prst="line">
            <a:avLst/>
          </a:prstGeom>
          <a:ln w="50800">
            <a:solidFill>
              <a:srgbClr val="AFE3F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307831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Lst>
  <p:txStyles>
    <p:titleStyle>
      <a:lvl1pPr algn="ctr" defTabSz="342797" rtl="0" eaLnBrk="1" latinLnBrk="0" hangingPunct="1">
        <a:spcBef>
          <a:spcPct val="0"/>
        </a:spcBef>
        <a:buNone/>
        <a:defRPr sz="3299" kern="1200">
          <a:solidFill>
            <a:schemeClr val="tx1"/>
          </a:solidFill>
          <a:latin typeface="+mj-lt"/>
          <a:ea typeface="+mj-ea"/>
          <a:cs typeface="+mj-cs"/>
        </a:defRPr>
      </a:lvl1pPr>
    </p:titleStyle>
    <p:bodyStyle>
      <a:lvl1pPr marL="257098" indent="-257098" algn="l" defTabSz="342797" rtl="0" eaLnBrk="1" latinLnBrk="0" hangingPunct="1">
        <a:spcBef>
          <a:spcPct val="20000"/>
        </a:spcBef>
        <a:buFont typeface="Arial"/>
        <a:buChar char="•"/>
        <a:defRPr sz="2399" kern="1200">
          <a:solidFill>
            <a:schemeClr val="tx1"/>
          </a:solidFill>
          <a:latin typeface="+mn-lt"/>
          <a:ea typeface="+mn-ea"/>
          <a:cs typeface="+mn-cs"/>
        </a:defRPr>
      </a:lvl1pPr>
      <a:lvl2pPr marL="557046" indent="-214249" algn="l" defTabSz="342797" rtl="0" eaLnBrk="1" latinLnBrk="0" hangingPunct="1">
        <a:spcBef>
          <a:spcPct val="20000"/>
        </a:spcBef>
        <a:buFont typeface="Arial"/>
        <a:buChar char="–"/>
        <a:defRPr sz="2099" kern="1200">
          <a:solidFill>
            <a:schemeClr val="tx1"/>
          </a:solidFill>
          <a:latin typeface="+mn-lt"/>
          <a:ea typeface="+mn-ea"/>
          <a:cs typeface="+mn-cs"/>
        </a:defRPr>
      </a:lvl2pPr>
      <a:lvl3pPr marL="856993" indent="-171399" algn="l" defTabSz="342797" rtl="0" eaLnBrk="1" latinLnBrk="0" hangingPunct="1">
        <a:spcBef>
          <a:spcPct val="20000"/>
        </a:spcBef>
        <a:buFont typeface="Arial"/>
        <a:buChar char="•"/>
        <a:defRPr sz="1799" kern="1200">
          <a:solidFill>
            <a:schemeClr val="tx1"/>
          </a:solidFill>
          <a:latin typeface="+mn-lt"/>
          <a:ea typeface="+mn-ea"/>
          <a:cs typeface="+mn-cs"/>
        </a:defRPr>
      </a:lvl3pPr>
      <a:lvl4pPr marL="1199790" indent="-171399" algn="l" defTabSz="342797" rtl="0" eaLnBrk="1" latinLnBrk="0" hangingPunct="1">
        <a:spcBef>
          <a:spcPct val="20000"/>
        </a:spcBef>
        <a:buFont typeface="Arial"/>
        <a:buChar char="–"/>
        <a:defRPr sz="1500" kern="1200">
          <a:solidFill>
            <a:schemeClr val="tx1"/>
          </a:solidFill>
          <a:latin typeface="+mn-lt"/>
          <a:ea typeface="+mn-ea"/>
          <a:cs typeface="+mn-cs"/>
        </a:defRPr>
      </a:lvl4pPr>
      <a:lvl5pPr marL="1542587" indent="-171399" algn="l" defTabSz="342797" rtl="0" eaLnBrk="1" latinLnBrk="0" hangingPunct="1">
        <a:spcBef>
          <a:spcPct val="20000"/>
        </a:spcBef>
        <a:buFont typeface="Arial"/>
        <a:buChar char="»"/>
        <a:defRPr sz="1500" kern="1200">
          <a:solidFill>
            <a:schemeClr val="tx1"/>
          </a:solidFill>
          <a:latin typeface="+mn-lt"/>
          <a:ea typeface="+mn-ea"/>
          <a:cs typeface="+mn-cs"/>
        </a:defRPr>
      </a:lvl5pPr>
      <a:lvl6pPr marL="1885384" indent="-171399" algn="l" defTabSz="342797" rtl="0" eaLnBrk="1" latinLnBrk="0" hangingPunct="1">
        <a:spcBef>
          <a:spcPct val="20000"/>
        </a:spcBef>
        <a:buFont typeface="Arial"/>
        <a:buChar char="•"/>
        <a:defRPr sz="1500" kern="1200">
          <a:solidFill>
            <a:schemeClr val="tx1"/>
          </a:solidFill>
          <a:latin typeface="+mn-lt"/>
          <a:ea typeface="+mn-ea"/>
          <a:cs typeface="+mn-cs"/>
        </a:defRPr>
      </a:lvl6pPr>
      <a:lvl7pPr marL="2228181" indent="-171399" algn="l" defTabSz="342797" rtl="0" eaLnBrk="1" latinLnBrk="0" hangingPunct="1">
        <a:spcBef>
          <a:spcPct val="20000"/>
        </a:spcBef>
        <a:buFont typeface="Arial"/>
        <a:buChar char="•"/>
        <a:defRPr sz="1500" kern="1200">
          <a:solidFill>
            <a:schemeClr val="tx1"/>
          </a:solidFill>
          <a:latin typeface="+mn-lt"/>
          <a:ea typeface="+mn-ea"/>
          <a:cs typeface="+mn-cs"/>
        </a:defRPr>
      </a:lvl7pPr>
      <a:lvl8pPr marL="2570978" indent="-171399" algn="l" defTabSz="342797" rtl="0" eaLnBrk="1" latinLnBrk="0" hangingPunct="1">
        <a:spcBef>
          <a:spcPct val="20000"/>
        </a:spcBef>
        <a:buFont typeface="Arial"/>
        <a:buChar char="•"/>
        <a:defRPr sz="1500" kern="1200">
          <a:solidFill>
            <a:schemeClr val="tx1"/>
          </a:solidFill>
          <a:latin typeface="+mn-lt"/>
          <a:ea typeface="+mn-ea"/>
          <a:cs typeface="+mn-cs"/>
        </a:defRPr>
      </a:lvl8pPr>
      <a:lvl9pPr marL="2913776" indent="-171399" algn="l" defTabSz="342797"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797" rtl="0" eaLnBrk="1" latinLnBrk="0" hangingPunct="1">
        <a:defRPr sz="1350" kern="1200">
          <a:solidFill>
            <a:schemeClr val="tx1"/>
          </a:solidFill>
          <a:latin typeface="+mn-lt"/>
          <a:ea typeface="+mn-ea"/>
          <a:cs typeface="+mn-cs"/>
        </a:defRPr>
      </a:lvl1pPr>
      <a:lvl2pPr marL="342797" algn="l" defTabSz="342797" rtl="0" eaLnBrk="1" latinLnBrk="0" hangingPunct="1">
        <a:defRPr sz="1350" kern="1200">
          <a:solidFill>
            <a:schemeClr val="tx1"/>
          </a:solidFill>
          <a:latin typeface="+mn-lt"/>
          <a:ea typeface="+mn-ea"/>
          <a:cs typeface="+mn-cs"/>
        </a:defRPr>
      </a:lvl2pPr>
      <a:lvl3pPr marL="685594" algn="l" defTabSz="342797" rtl="0" eaLnBrk="1" latinLnBrk="0" hangingPunct="1">
        <a:defRPr sz="1350" kern="1200">
          <a:solidFill>
            <a:schemeClr val="tx1"/>
          </a:solidFill>
          <a:latin typeface="+mn-lt"/>
          <a:ea typeface="+mn-ea"/>
          <a:cs typeface="+mn-cs"/>
        </a:defRPr>
      </a:lvl3pPr>
      <a:lvl4pPr marL="1028391" algn="l" defTabSz="342797" rtl="0" eaLnBrk="1" latinLnBrk="0" hangingPunct="1">
        <a:defRPr sz="1350" kern="1200">
          <a:solidFill>
            <a:schemeClr val="tx1"/>
          </a:solidFill>
          <a:latin typeface="+mn-lt"/>
          <a:ea typeface="+mn-ea"/>
          <a:cs typeface="+mn-cs"/>
        </a:defRPr>
      </a:lvl4pPr>
      <a:lvl5pPr marL="1371189" algn="l" defTabSz="342797" rtl="0" eaLnBrk="1" latinLnBrk="0" hangingPunct="1">
        <a:defRPr sz="1350" kern="1200">
          <a:solidFill>
            <a:schemeClr val="tx1"/>
          </a:solidFill>
          <a:latin typeface="+mn-lt"/>
          <a:ea typeface="+mn-ea"/>
          <a:cs typeface="+mn-cs"/>
        </a:defRPr>
      </a:lvl5pPr>
      <a:lvl6pPr marL="1713986" algn="l" defTabSz="342797" rtl="0" eaLnBrk="1" latinLnBrk="0" hangingPunct="1">
        <a:defRPr sz="1350" kern="1200">
          <a:solidFill>
            <a:schemeClr val="tx1"/>
          </a:solidFill>
          <a:latin typeface="+mn-lt"/>
          <a:ea typeface="+mn-ea"/>
          <a:cs typeface="+mn-cs"/>
        </a:defRPr>
      </a:lvl6pPr>
      <a:lvl7pPr marL="2056783" algn="l" defTabSz="342797" rtl="0" eaLnBrk="1" latinLnBrk="0" hangingPunct="1">
        <a:defRPr sz="1350" kern="1200">
          <a:solidFill>
            <a:schemeClr val="tx1"/>
          </a:solidFill>
          <a:latin typeface="+mn-lt"/>
          <a:ea typeface="+mn-ea"/>
          <a:cs typeface="+mn-cs"/>
        </a:defRPr>
      </a:lvl7pPr>
      <a:lvl8pPr marL="2399580" algn="l" defTabSz="342797" rtl="0" eaLnBrk="1" latinLnBrk="0" hangingPunct="1">
        <a:defRPr sz="1350" kern="1200">
          <a:solidFill>
            <a:schemeClr val="tx1"/>
          </a:solidFill>
          <a:latin typeface="+mn-lt"/>
          <a:ea typeface="+mn-ea"/>
          <a:cs typeface="+mn-cs"/>
        </a:defRPr>
      </a:lvl8pPr>
      <a:lvl9pPr marL="2742377" algn="l" defTabSz="34279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2372063"/>
            <a:ext cx="10972800" cy="3754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1" y="3"/>
            <a:ext cx="12197945" cy="1640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Rectangle 7"/>
          <p:cNvSpPr/>
          <p:nvPr/>
        </p:nvSpPr>
        <p:spPr>
          <a:xfrm>
            <a:off x="-2" y="164095"/>
            <a:ext cx="12197947" cy="164093"/>
          </a:xfrm>
          <a:prstGeom prst="rect">
            <a:avLst/>
          </a:prstGeom>
          <a:solidFill>
            <a:srgbClr val="158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9" name="Rectangle 8"/>
          <p:cNvSpPr/>
          <p:nvPr/>
        </p:nvSpPr>
        <p:spPr>
          <a:xfrm>
            <a:off x="0" y="328190"/>
            <a:ext cx="12192000" cy="164093"/>
          </a:xfrm>
          <a:prstGeom prst="rect">
            <a:avLst/>
          </a:prstGeom>
          <a:solidFill>
            <a:srgbClr val="AFE3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0" name="Picture 9" descr="1LineAAPLogoPositive280_blue.pn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364967" y="6126167"/>
            <a:ext cx="3414508" cy="504715"/>
          </a:xfrm>
          <a:prstGeom prst="rect">
            <a:avLst/>
          </a:prstGeom>
        </p:spPr>
      </p:pic>
      <p:cxnSp>
        <p:nvCxnSpPr>
          <p:cNvPr id="11" name="Straight Connector 10"/>
          <p:cNvCxnSpPr/>
          <p:nvPr/>
        </p:nvCxnSpPr>
        <p:spPr>
          <a:xfrm>
            <a:off x="485163" y="6499491"/>
            <a:ext cx="7718871" cy="0"/>
          </a:xfrm>
          <a:prstGeom prst="line">
            <a:avLst/>
          </a:prstGeom>
          <a:ln w="50800">
            <a:solidFill>
              <a:srgbClr val="AFE3F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959145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2372063"/>
            <a:ext cx="10972800" cy="3754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1" y="0"/>
            <a:ext cx="12197945" cy="1640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ectangle 7"/>
          <p:cNvSpPr/>
          <p:nvPr/>
        </p:nvSpPr>
        <p:spPr>
          <a:xfrm>
            <a:off x="-2" y="164094"/>
            <a:ext cx="12197947" cy="164093"/>
          </a:xfrm>
          <a:prstGeom prst="rect">
            <a:avLst/>
          </a:prstGeom>
          <a:solidFill>
            <a:srgbClr val="158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ectangle 8"/>
          <p:cNvSpPr/>
          <p:nvPr/>
        </p:nvSpPr>
        <p:spPr>
          <a:xfrm>
            <a:off x="0" y="328187"/>
            <a:ext cx="12192000" cy="164093"/>
          </a:xfrm>
          <a:prstGeom prst="rect">
            <a:avLst/>
          </a:prstGeom>
          <a:solidFill>
            <a:srgbClr val="AFE3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0" name="Picture 9" descr="1LineAAPLogoPositive280_blue.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364966" y="6126164"/>
            <a:ext cx="3414508" cy="504715"/>
          </a:xfrm>
          <a:prstGeom prst="rect">
            <a:avLst/>
          </a:prstGeom>
        </p:spPr>
      </p:pic>
      <p:cxnSp>
        <p:nvCxnSpPr>
          <p:cNvPr id="11" name="Straight Connector 10"/>
          <p:cNvCxnSpPr/>
          <p:nvPr/>
        </p:nvCxnSpPr>
        <p:spPr>
          <a:xfrm>
            <a:off x="485161" y="6499491"/>
            <a:ext cx="7718871" cy="0"/>
          </a:xfrm>
          <a:prstGeom prst="line">
            <a:avLst/>
          </a:prstGeom>
          <a:ln w="50800">
            <a:solidFill>
              <a:srgbClr val="AFE3F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738313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2372063"/>
            <a:ext cx="10972800" cy="3754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1" y="5"/>
            <a:ext cx="12197945" cy="1640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7"/>
          <p:cNvSpPr/>
          <p:nvPr/>
        </p:nvSpPr>
        <p:spPr>
          <a:xfrm>
            <a:off x="-2" y="164095"/>
            <a:ext cx="12197947" cy="164093"/>
          </a:xfrm>
          <a:prstGeom prst="rect">
            <a:avLst/>
          </a:prstGeom>
          <a:solidFill>
            <a:srgbClr val="158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Rectangle 8"/>
          <p:cNvSpPr/>
          <p:nvPr/>
        </p:nvSpPr>
        <p:spPr>
          <a:xfrm>
            <a:off x="0" y="328199"/>
            <a:ext cx="12192000" cy="164093"/>
          </a:xfrm>
          <a:prstGeom prst="rect">
            <a:avLst/>
          </a:prstGeom>
          <a:solidFill>
            <a:srgbClr val="AFE3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descr="1LineAAPLogoPositive280_blue.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364967" y="6126176"/>
            <a:ext cx="3414508" cy="504715"/>
          </a:xfrm>
          <a:prstGeom prst="rect">
            <a:avLst/>
          </a:prstGeom>
        </p:spPr>
      </p:pic>
      <p:cxnSp>
        <p:nvCxnSpPr>
          <p:cNvPr id="11" name="Straight Connector 10"/>
          <p:cNvCxnSpPr/>
          <p:nvPr/>
        </p:nvCxnSpPr>
        <p:spPr>
          <a:xfrm>
            <a:off x="485169" y="6499491"/>
            <a:ext cx="7718871" cy="0"/>
          </a:xfrm>
          <a:prstGeom prst="line">
            <a:avLst/>
          </a:prstGeom>
          <a:ln w="50800">
            <a:solidFill>
              <a:srgbClr val="AFE3F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277403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27" r:id="rId8"/>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2372063"/>
            <a:ext cx="10972800" cy="3754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1" y="0"/>
            <a:ext cx="12197945" cy="1640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p:cNvSpPr/>
          <p:nvPr/>
        </p:nvSpPr>
        <p:spPr>
          <a:xfrm>
            <a:off x="-2" y="164094"/>
            <a:ext cx="12197947" cy="164093"/>
          </a:xfrm>
          <a:prstGeom prst="rect">
            <a:avLst/>
          </a:prstGeom>
          <a:solidFill>
            <a:srgbClr val="158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Rectangle 8"/>
          <p:cNvSpPr/>
          <p:nvPr/>
        </p:nvSpPr>
        <p:spPr>
          <a:xfrm>
            <a:off x="0" y="328187"/>
            <a:ext cx="12192000" cy="164093"/>
          </a:xfrm>
          <a:prstGeom prst="rect">
            <a:avLst/>
          </a:prstGeom>
          <a:solidFill>
            <a:srgbClr val="AFE3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descr="1LineAAPLogoPositive280_blue.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364966" y="6126164"/>
            <a:ext cx="3414508" cy="504715"/>
          </a:xfrm>
          <a:prstGeom prst="rect">
            <a:avLst/>
          </a:prstGeom>
        </p:spPr>
      </p:pic>
      <p:cxnSp>
        <p:nvCxnSpPr>
          <p:cNvPr id="11" name="Straight Connector 10"/>
          <p:cNvCxnSpPr/>
          <p:nvPr/>
        </p:nvCxnSpPr>
        <p:spPr>
          <a:xfrm>
            <a:off x="485161" y="6499491"/>
            <a:ext cx="7718871" cy="0"/>
          </a:xfrm>
          <a:prstGeom prst="line">
            <a:avLst/>
          </a:prstGeom>
          <a:ln w="50800">
            <a:solidFill>
              <a:srgbClr val="AFE3F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354739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l="25674" t="34668" b="43534"/>
          <a:stretch/>
        </p:blipFill>
        <p:spPr>
          <a:xfrm>
            <a:off x="406400" y="6356351"/>
            <a:ext cx="2647496" cy="365126"/>
          </a:xfrm>
          <a:prstGeom prst="rect">
            <a:avLst/>
          </a:prstGeom>
        </p:spPr>
      </p:pic>
      <p:pic>
        <p:nvPicPr>
          <p:cNvPr id="8" name="Picture 7"/>
          <p:cNvPicPr>
            <a:picLocks noChangeAspect="1"/>
          </p:cNvPicPr>
          <p:nvPr userDrawn="1"/>
        </p:nvPicPr>
        <p:blipFill rotWithShape="1">
          <a:blip r:embed="rId14" cstate="print">
            <a:extLst>
              <a:ext uri="{28A0092B-C50C-407E-A947-70E740481C1C}">
                <a14:useLocalDpi xmlns:a14="http://schemas.microsoft.com/office/drawing/2010/main" val="0"/>
              </a:ext>
            </a:extLst>
          </a:blip>
          <a:srcRect r="74888" b="42678"/>
          <a:stretch/>
        </p:blipFill>
        <p:spPr>
          <a:xfrm>
            <a:off x="10826078" y="5537324"/>
            <a:ext cx="1184655" cy="1274640"/>
          </a:xfrm>
          <a:prstGeom prst="rect">
            <a:avLst/>
          </a:prstGeom>
        </p:spPr>
      </p:pic>
      <p:cxnSp>
        <p:nvCxnSpPr>
          <p:cNvPr id="9" name="Straight Connector 8"/>
          <p:cNvCxnSpPr/>
          <p:nvPr userDrawn="1"/>
        </p:nvCxnSpPr>
        <p:spPr>
          <a:xfrm flipH="1">
            <a:off x="406400" y="6248400"/>
            <a:ext cx="10160000" cy="0"/>
          </a:xfrm>
          <a:prstGeom prst="line">
            <a:avLst/>
          </a:prstGeom>
          <a:ln w="25400">
            <a:solidFill>
              <a:srgbClr val="7BAFDF"/>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0" y="0"/>
            <a:ext cx="12192000" cy="990600"/>
          </a:xfrm>
          <a:prstGeom prst="rect">
            <a:avLst/>
          </a:prstGeom>
          <a:solidFill>
            <a:srgbClr val="014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156628886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0.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ap.org/en-us/advocacy-and-policy/aap-health-initiatives/commpeds/catch/Pages/Community-Access-to-Child-Health.aspx?trk=catch25"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linical-scholars.org/" TargetMode="External"/><Relationship Id="rId2" Type="http://schemas.openxmlformats.org/officeDocument/2006/relationships/hyperlink" Target="https://www.academicpeds.org/program/health-policy-scholars-program/"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7.jp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52.xml"/><Relationship Id="rId5" Type="http://schemas.openxmlformats.org/officeDocument/2006/relationships/image" Target="../media/image13.tiff"/><Relationship Id="rId4" Type="http://schemas.openxmlformats.org/officeDocument/2006/relationships/image" Target="../media/image12.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36.xml"/><Relationship Id="rId4" Type="http://schemas.openxmlformats.org/officeDocument/2006/relationships/image" Target="../media/image16.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DB632DB-87A8-410C-B138-C67611B62733}"/>
              </a:ext>
            </a:extLst>
          </p:cNvPr>
          <p:cNvSpPr txBox="1"/>
          <p:nvPr/>
        </p:nvSpPr>
        <p:spPr>
          <a:xfrm>
            <a:off x="6930887" y="1610739"/>
            <a:ext cx="4413605" cy="3046988"/>
          </a:xfrm>
          <a:prstGeom prst="rect">
            <a:avLst/>
          </a:prstGeom>
          <a:noFill/>
        </p:spPr>
        <p:txBody>
          <a:bodyPr wrap="square" rtlCol="0">
            <a:spAutoFit/>
          </a:bodyPr>
          <a:lstStyle/>
          <a:p>
            <a:pPr marL="0" marR="0" lvl="0" indent="0" algn="ctr" defTabSz="6858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legreya Sans" panose="00000500000000000000" pitchFamily="2" charset="0"/>
                <a:ea typeface="+mn-ea"/>
                <a:cs typeface="+mn-cs"/>
              </a:rPr>
              <a:t>What is ahead and how to get involved</a:t>
            </a:r>
            <a:endParaRPr kumimoji="0" lang="en-US" sz="6000" b="1" i="1" u="none" strike="noStrike" kern="1200" cap="none" spc="0" normalizeH="0" baseline="0" noProof="0" dirty="0">
              <a:ln>
                <a:noFill/>
              </a:ln>
              <a:solidFill>
                <a:prstClr val="white"/>
              </a:solidFill>
              <a:effectLst/>
              <a:uLnTx/>
              <a:uFillTx/>
              <a:latin typeface="Alegreya Sans" panose="00000500000000000000" pitchFamily="2" charset="0"/>
              <a:ea typeface="+mn-ea"/>
              <a:cs typeface="+mn-cs"/>
            </a:endParaRPr>
          </a:p>
        </p:txBody>
      </p:sp>
      <p:pic>
        <p:nvPicPr>
          <p:cNvPr id="3" name="Picture 2">
            <a:extLst>
              <a:ext uri="{FF2B5EF4-FFF2-40B4-BE49-F238E27FC236}">
                <a16:creationId xmlns:a16="http://schemas.microsoft.com/office/drawing/2014/main" id="{4687C702-43C2-4345-8EB0-7F7C7A6535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652" t="277" b="18"/>
          <a:stretch/>
        </p:blipFill>
        <p:spPr bwMode="auto">
          <a:xfrm>
            <a:off x="513195" y="1387366"/>
            <a:ext cx="5686163" cy="42323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230475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text on a black background&#10;&#10;Description automatically generated">
            <a:extLst>
              <a:ext uri="{FF2B5EF4-FFF2-40B4-BE49-F238E27FC236}">
                <a16:creationId xmlns:a16="http://schemas.microsoft.com/office/drawing/2014/main" id="{E69EFEBF-CC19-4647-85AC-06DF1E9165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7110" y="986615"/>
            <a:ext cx="4184567" cy="5600883"/>
          </a:xfrm>
          <a:prstGeom prst="rect">
            <a:avLst/>
          </a:prstGeom>
          <a:ln>
            <a:noFill/>
          </a:ln>
          <a:effectLst>
            <a:outerShdw blurRad="292100" dist="139700" dir="2700000" algn="tl" rotWithShape="0">
              <a:srgbClr val="333333">
                <a:alpha val="65000"/>
              </a:srgbClr>
            </a:outerShdw>
          </a:effectLst>
        </p:spPr>
      </p:pic>
      <p:pic>
        <p:nvPicPr>
          <p:cNvPr id="7" name="Picture 6" descr="A close up of text on a white background&#10;&#10;Description automatically generated">
            <a:extLst>
              <a:ext uri="{FF2B5EF4-FFF2-40B4-BE49-F238E27FC236}">
                <a16:creationId xmlns:a16="http://schemas.microsoft.com/office/drawing/2014/main" id="{88FEFC11-1DFB-4EA3-9386-392FB016FC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0492" y="380743"/>
            <a:ext cx="4657091" cy="6233336"/>
          </a:xfrm>
          <a:prstGeom prst="rect">
            <a:avLst/>
          </a:prstGeom>
          <a:ln>
            <a:noFill/>
          </a:ln>
          <a:effectLst>
            <a:outerShdw blurRad="292100" dist="139700" dir="2700000" algn="tl" rotWithShape="0">
              <a:srgbClr val="333333">
                <a:alpha val="65000"/>
              </a:srgbClr>
            </a:outerShdw>
          </a:effectLst>
        </p:spPr>
      </p:pic>
      <p:pic>
        <p:nvPicPr>
          <p:cNvPr id="5" name="Content Placeholder 4" descr="A screenshot of text&#10;&#10;Description automatically generated">
            <a:extLst>
              <a:ext uri="{FF2B5EF4-FFF2-40B4-BE49-F238E27FC236}">
                <a16:creationId xmlns:a16="http://schemas.microsoft.com/office/drawing/2014/main" id="{DB787DC1-D69D-4CC0-9941-D16123212428}"/>
              </a:ext>
            </a:extLst>
          </p:cNvPr>
          <p:cNvPicPr>
            <a:picLocks noGrp="1" noChangeAspect="1"/>
          </p:cNvPicPr>
          <p:nvPr>
            <p:ph idx="4294967295"/>
          </p:nvPr>
        </p:nvPicPr>
        <p:blipFill>
          <a:blip r:embed="rId5" cstate="print">
            <a:extLst>
              <a:ext uri="{28A0092B-C50C-407E-A947-70E740481C1C}">
                <a14:useLocalDpi xmlns:a14="http://schemas.microsoft.com/office/drawing/2010/main" val="0"/>
              </a:ext>
            </a:extLst>
          </a:blip>
          <a:stretch>
            <a:fillRect/>
          </a:stretch>
        </p:blipFill>
        <p:spPr>
          <a:xfrm>
            <a:off x="446848" y="107374"/>
            <a:ext cx="4963352" cy="6643255"/>
          </a:xfrm>
          <a:prstGeom prst="rect">
            <a:avLst/>
          </a:prstGeom>
          <a:ln>
            <a:noFill/>
          </a:ln>
          <a:effectLst>
            <a:outerShdw blurRad="292100" dist="139700" dir="2700000" algn="tl" rotWithShape="0">
              <a:srgbClr val="333333">
                <a:alpha val="65000"/>
              </a:srgbClr>
            </a:outerShdw>
          </a:effectLst>
        </p:spPr>
      </p:pic>
      <p:pic>
        <p:nvPicPr>
          <p:cNvPr id="1026" name="Picture 2" descr="COVID-19 in Children: Initial Characterization of the Pediatric Disease">
            <a:extLst>
              <a:ext uri="{FF2B5EF4-FFF2-40B4-BE49-F238E27FC236}">
                <a16:creationId xmlns:a16="http://schemas.microsoft.com/office/drawing/2014/main" id="{8E31CCA3-15CC-4C01-BA20-150826B1E2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4099" y="1"/>
            <a:ext cx="5607395" cy="1224067"/>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EF875310-6C49-7543-BFDA-C30031D22BB1}"/>
              </a:ext>
            </a:extLst>
          </p:cNvPr>
          <p:cNvSpPr/>
          <p:nvPr/>
        </p:nvSpPr>
        <p:spPr>
          <a:xfrm>
            <a:off x="8169965" y="4432852"/>
            <a:ext cx="1282148" cy="1143000"/>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836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208" y="417922"/>
            <a:ext cx="11757991" cy="1144288"/>
          </a:xfrm>
        </p:spPr>
        <p:txBody>
          <a:bodyPr/>
          <a:lstStyle/>
          <a:p>
            <a:pPr>
              <a:lnSpc>
                <a:spcPts val="4080"/>
              </a:lnSpc>
            </a:pPr>
            <a:r>
              <a:rPr lang="en-US" sz="4000" cap="none" dirty="0">
                <a:latin typeface="Alegreya Sans" panose="00000500000000000000" pitchFamily="2" charset="0"/>
                <a:ea typeface="Calibri" panose="020F0502020204030204" pitchFamily="34" charset="0"/>
                <a:cs typeface="Arial" panose="020B0604020202020204" pitchFamily="34" charset="0"/>
              </a:rPr>
              <a:t>Truth, Reconciliation, and Transformation (TRT) </a:t>
            </a:r>
            <a:br>
              <a:rPr lang="en-US" sz="4000" cap="none" dirty="0">
                <a:latin typeface="Alegreya Sans" panose="00000500000000000000" pitchFamily="2" charset="0"/>
                <a:ea typeface="Calibri" panose="020F0502020204030204" pitchFamily="34" charset="0"/>
                <a:cs typeface="Arial" panose="020B0604020202020204" pitchFamily="34" charset="0"/>
              </a:rPr>
            </a:br>
            <a:r>
              <a:rPr lang="en-US" sz="4000" cap="none" dirty="0">
                <a:latin typeface="Alegreya Sans" panose="00000500000000000000" pitchFamily="2" charset="0"/>
                <a:ea typeface="Calibri" panose="020F0502020204030204" pitchFamily="34" charset="0"/>
                <a:cs typeface="Arial" panose="020B0604020202020204" pitchFamily="34" charset="0"/>
              </a:rPr>
              <a:t>Bylaws Referendum</a:t>
            </a:r>
            <a:endParaRPr lang="en-US" sz="4000" dirty="0"/>
          </a:p>
        </p:txBody>
      </p:sp>
      <p:sp>
        <p:nvSpPr>
          <p:cNvPr id="3" name="Content Placeholder 2"/>
          <p:cNvSpPr>
            <a:spLocks noGrp="1"/>
          </p:cNvSpPr>
          <p:nvPr>
            <p:ph idx="1"/>
          </p:nvPr>
        </p:nvSpPr>
        <p:spPr>
          <a:xfrm>
            <a:off x="530086" y="1457481"/>
            <a:ext cx="10972800" cy="4943318"/>
          </a:xfrm>
        </p:spPr>
        <p:txBody>
          <a:bodyPr/>
          <a:lstStyle/>
          <a:p>
            <a:pPr marL="0" indent="0">
              <a:buNone/>
            </a:pPr>
            <a:r>
              <a:rPr lang="en-US" sz="2667" b="1" i="1" dirty="0"/>
              <a:t>RESOLUTION FOR AMENDMENT TO THE BYLAWS OF THE AMERICAN ACADEMY OF PEDIATRICS </a:t>
            </a:r>
            <a:endParaRPr lang="en-US" sz="2667" dirty="0"/>
          </a:p>
          <a:p>
            <a:pPr marL="0" indent="0">
              <a:buNone/>
            </a:pPr>
            <a:r>
              <a:rPr lang="en-US" sz="2533" b="1" dirty="0"/>
              <a:t>RESOLVED, </a:t>
            </a:r>
            <a:r>
              <a:rPr lang="en-US" sz="2533" dirty="0"/>
              <a:t>that the Bylaws of the American Academy of Pediatrics shall be hereby amended to include a first new article pertaining to anti-discrimination. The article in its entirety is as follows: </a:t>
            </a:r>
          </a:p>
          <a:p>
            <a:pPr marL="0" indent="0" algn="ctr">
              <a:buNone/>
            </a:pPr>
            <a:r>
              <a:rPr lang="en-US" sz="2533" b="1" dirty="0"/>
              <a:t>ARTICLE I </a:t>
            </a:r>
          </a:p>
          <a:p>
            <a:pPr marL="0" indent="0">
              <a:buNone/>
            </a:pPr>
            <a:r>
              <a:rPr lang="en-US" sz="2533" b="1" dirty="0"/>
              <a:t>Anti-Discrimination: </a:t>
            </a:r>
            <a:r>
              <a:rPr lang="en-US" sz="2533" dirty="0"/>
              <a:t>Embracing equity for all children and families as well as for the pediatricians who care for them is central to the mission of the Academy. The AAP is committed to achieving meaningful diversity and inclusion and to combat bias and discrimination in all its forms, including structural and systemic racism. </a:t>
            </a:r>
            <a:r>
              <a:rPr lang="en-US" sz="2533" b="1" dirty="0"/>
              <a:t>AAP does not discriminate on the basis of race, ethnicity, religion, sex, sexual orientation, gender identity, disability, and national origin. </a:t>
            </a:r>
          </a:p>
        </p:txBody>
      </p:sp>
      <p:sp>
        <p:nvSpPr>
          <p:cNvPr id="4" name="Rectangle 3">
            <a:extLst>
              <a:ext uri="{FF2B5EF4-FFF2-40B4-BE49-F238E27FC236}">
                <a16:creationId xmlns:a16="http://schemas.microsoft.com/office/drawing/2014/main" id="{3E7CAABC-9084-458A-BBC6-9681AC31FDC0}"/>
              </a:ext>
            </a:extLst>
          </p:cNvPr>
          <p:cNvSpPr/>
          <p:nvPr/>
        </p:nvSpPr>
        <p:spPr>
          <a:xfrm rot="20103025">
            <a:off x="3091452" y="2533202"/>
            <a:ext cx="6009093" cy="1764457"/>
          </a:xfrm>
          <a:prstGeom prst="rect">
            <a:avLst/>
          </a:prstGeom>
          <a:noFill/>
        </p:spPr>
        <p:txBody>
          <a:bodyPr wrap="square" lIns="121920" tIns="60960" rIns="121920" bIns="60960">
            <a:spAutoFit/>
          </a:bodyPr>
          <a:lstStyle/>
          <a:p>
            <a:pPr algn="ctr" defTabSz="609585">
              <a:defRPr/>
            </a:pPr>
            <a:r>
              <a:rPr lang="en-US" sz="10666" dirty="0">
                <a:ln w="0"/>
                <a:solidFill>
                  <a:srgbClr val="FF0000"/>
                </a:solidFill>
                <a:effectLst>
                  <a:outerShdw blurRad="50800" dist="38100" dir="18900000" algn="bl" rotWithShape="0">
                    <a:prstClr val="black">
                      <a:alpha val="40000"/>
                    </a:prstClr>
                  </a:outerShdw>
                </a:effectLst>
                <a:latin typeface="Calibri"/>
              </a:rPr>
              <a:t>Approved</a:t>
            </a:r>
          </a:p>
        </p:txBody>
      </p:sp>
    </p:spTree>
    <p:extLst>
      <p:ext uri="{BB962C8B-B14F-4D97-AF65-F5344CB8AC3E}">
        <p14:creationId xmlns:p14="http://schemas.microsoft.com/office/powerpoint/2010/main" val="411147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81395"/>
            <a:ext cx="10972800" cy="830997"/>
          </a:xfrm>
        </p:spPr>
        <p:txBody>
          <a:bodyPr/>
          <a:lstStyle/>
          <a:p>
            <a:r>
              <a:rPr lang="en-US" sz="4800" u="sng" cap="none" dirty="0">
                <a:latin typeface="Alegreya Sans" panose="00000500000000000000" pitchFamily="2" charset="0"/>
                <a:ea typeface="Calibri" panose="020F0502020204030204" pitchFamily="34" charset="0"/>
                <a:cs typeface="Arial" panose="020B0604020202020204" pitchFamily="34" charset="0"/>
              </a:rPr>
              <a:t>TRT</a:t>
            </a:r>
            <a:r>
              <a:rPr lang="en-US" sz="4800" cap="none" dirty="0">
                <a:latin typeface="Alegreya Sans" panose="00000500000000000000" pitchFamily="2" charset="0"/>
                <a:ea typeface="Calibri" panose="020F0502020204030204" pitchFamily="34" charset="0"/>
                <a:cs typeface="Arial" panose="020B0604020202020204" pitchFamily="34" charset="0"/>
              </a:rPr>
              <a:t>: Continuing on the Path to Equity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703" y="1848097"/>
            <a:ext cx="9042595" cy="3779520"/>
          </a:xfrm>
          <a:prstGeom prst="rect">
            <a:avLst/>
          </a:prstGeom>
        </p:spPr>
      </p:pic>
    </p:spTree>
    <p:extLst>
      <p:ext uri="{BB962C8B-B14F-4D97-AF65-F5344CB8AC3E}">
        <p14:creationId xmlns:p14="http://schemas.microsoft.com/office/powerpoint/2010/main" val="3022560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23D132-6A5A-4CDD-8DAC-E60D9210A3AD}"/>
              </a:ext>
            </a:extLst>
          </p:cNvPr>
          <p:cNvPicPr>
            <a:picLocks noChangeAspect="1"/>
          </p:cNvPicPr>
          <p:nvPr/>
        </p:nvPicPr>
        <p:blipFill rotWithShape="1">
          <a:blip r:embed="rId3"/>
          <a:srcRect l="3710" t="18110" r="3871" b="17131"/>
          <a:stretch/>
        </p:blipFill>
        <p:spPr>
          <a:xfrm>
            <a:off x="363794" y="1625372"/>
            <a:ext cx="11267768" cy="4441132"/>
          </a:xfrm>
          <a:prstGeom prst="rect">
            <a:avLst/>
          </a:prstGeom>
        </p:spPr>
      </p:pic>
      <p:sp>
        <p:nvSpPr>
          <p:cNvPr id="2" name="TextBox 1">
            <a:extLst>
              <a:ext uri="{FF2B5EF4-FFF2-40B4-BE49-F238E27FC236}">
                <a16:creationId xmlns:a16="http://schemas.microsoft.com/office/drawing/2014/main" id="{B0318158-9CF4-434C-92C6-6242F03E49DF}"/>
              </a:ext>
            </a:extLst>
          </p:cNvPr>
          <p:cNvSpPr txBox="1"/>
          <p:nvPr/>
        </p:nvSpPr>
        <p:spPr>
          <a:xfrm>
            <a:off x="2490020" y="607961"/>
            <a:ext cx="7211960" cy="1096069"/>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D84E19"/>
                </a:solidFill>
                <a:effectLst/>
                <a:uLnTx/>
                <a:uFillTx/>
                <a:latin typeface="Alegreya Sans" panose="00000500000000000000" pitchFamily="2" charset="0"/>
                <a:ea typeface="Calibri" panose="020F0502020204030204" pitchFamily="34" charset="0"/>
                <a:cs typeface="Arial" panose="020B0604020202020204" pitchFamily="34" charset="0"/>
              </a:rPr>
              <a:t>Blueprint for Children</a:t>
            </a:r>
            <a:br>
              <a:rPr kumimoji="0" lang="en-US" sz="2400" b="1" i="0" u="none" strike="noStrike" kern="1200" cap="none" spc="0" normalizeH="0" baseline="0" noProof="0" dirty="0">
                <a:ln>
                  <a:noFill/>
                </a:ln>
                <a:solidFill>
                  <a:srgbClr val="D84E19"/>
                </a:solidFill>
                <a:effectLst/>
                <a:uLnTx/>
                <a:uFillTx/>
                <a:latin typeface="Alegreya Sans" panose="00000500000000000000" pitchFamily="2" charset="0"/>
                <a:ea typeface="Calibri" panose="020F0502020204030204" pitchFamily="34" charset="0"/>
                <a:cs typeface="Arial" panose="020B0604020202020204" pitchFamily="34" charset="0"/>
              </a:rPr>
            </a:br>
            <a:r>
              <a:rPr kumimoji="0" lang="en-US" sz="2400" b="1" i="0" u="none" strike="noStrike" kern="1200" cap="none" spc="0" normalizeH="0" baseline="0" noProof="0" dirty="0">
                <a:ln>
                  <a:noFill/>
                </a:ln>
                <a:solidFill>
                  <a:srgbClr val="D84E19"/>
                </a:solidFill>
                <a:effectLst/>
                <a:uLnTx/>
                <a:uFillTx/>
                <a:latin typeface="Alegreya Sans" panose="00000500000000000000" pitchFamily="2" charset="0"/>
                <a:ea typeface="Calibri" panose="020F0502020204030204" pitchFamily="34" charset="0"/>
                <a:cs typeface="Arial" panose="020B0604020202020204" pitchFamily="34" charset="0"/>
              </a:rPr>
              <a:t>A Child Health Policy Agenda for 2020 and Beyond</a:t>
            </a:r>
            <a:endParaRPr kumimoji="0" lang="en-US" sz="2800" b="0" i="0" u="none" strike="noStrike" kern="1200" cap="none" spc="0" normalizeH="0" baseline="0" noProof="0" dirty="0">
              <a:ln>
                <a:noFill/>
              </a:ln>
              <a:solidFill>
                <a:srgbClr val="D84E19"/>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7" name="Picture 6" descr="A group of people posing for a photo&#10;&#10;Description automatically generated">
            <a:extLst>
              <a:ext uri="{FF2B5EF4-FFF2-40B4-BE49-F238E27FC236}">
                <a16:creationId xmlns:a16="http://schemas.microsoft.com/office/drawing/2014/main" id="{85A602F9-8FE7-420D-9D45-950D8185FB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2929" y="40546"/>
            <a:ext cx="2399071" cy="1344585"/>
          </a:xfrm>
          <a:prstGeom prst="rect">
            <a:avLst/>
          </a:prstGeom>
        </p:spPr>
      </p:pic>
    </p:spTree>
    <p:extLst>
      <p:ext uri="{BB962C8B-B14F-4D97-AF65-F5344CB8AC3E}">
        <p14:creationId xmlns:p14="http://schemas.microsoft.com/office/powerpoint/2010/main" val="3832734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C5A657-2C61-409B-8BEE-F2DC87660027}"/>
              </a:ext>
            </a:extLst>
          </p:cNvPr>
          <p:cNvSpPr txBox="1"/>
          <p:nvPr/>
        </p:nvSpPr>
        <p:spPr>
          <a:xfrm>
            <a:off x="363793" y="1723287"/>
            <a:ext cx="11464414" cy="4339906"/>
          </a:xfrm>
          <a:prstGeom prst="rect">
            <a:avLst/>
          </a:prstGeom>
          <a:noFill/>
        </p:spPr>
        <p:txBody>
          <a:bodyPr wrap="square">
            <a:spAutoFit/>
          </a:bodyPr>
          <a:lstStyle/>
          <a:p>
            <a:pPr marL="342900" marR="0" lvl="0" indent="-342900" algn="l" defTabSz="914400" rtl="0" eaLnBrk="1" fontAlgn="auto" latinLnBrk="0" hangingPunct="1">
              <a:lnSpc>
                <a:spcPct val="110000"/>
              </a:lnSpc>
              <a:spcBef>
                <a:spcPts val="0"/>
              </a:spcBef>
              <a:spcAft>
                <a:spcPts val="0"/>
              </a:spcAft>
              <a:buClr>
                <a:srgbClr val="E9B424"/>
              </a:buClr>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Protect and strengthen </a:t>
            </a:r>
            <a:r>
              <a:rPr kumimoji="0" lang="en-US" sz="2500" b="1"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Medicaid, CHIP, ACA</a:t>
            </a:r>
            <a:endParaRPr kumimoji="0" lang="en-US" sz="25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10000"/>
              </a:lnSpc>
              <a:spcBef>
                <a:spcPts val="0"/>
              </a:spcBef>
              <a:spcAft>
                <a:spcPts val="0"/>
              </a:spcAft>
              <a:buClr>
                <a:srgbClr val="E9B424"/>
              </a:buClr>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Counter </a:t>
            </a:r>
            <a:r>
              <a:rPr kumimoji="0" lang="en-US" sz="2500" b="1"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vaccine hesitancy </a:t>
            </a:r>
            <a:r>
              <a:rPr kumimoji="0" lang="en-US" sz="25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with science </a:t>
            </a:r>
            <a:endParaRPr kumimoji="0" lang="en-US" sz="2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800100" marR="0" lvl="1" indent="-342900" algn="l" defTabSz="914400" rtl="0" eaLnBrk="1" fontAlgn="auto" latinLnBrk="0" hangingPunct="1">
              <a:lnSpc>
                <a:spcPct val="80000"/>
              </a:lnSpc>
              <a:spcBef>
                <a:spcPts val="600"/>
              </a:spcBef>
              <a:spcAft>
                <a:spcPts val="0"/>
              </a:spcAft>
              <a:buClrTx/>
              <a:buSzTx/>
              <a:buFont typeface="Alegreya Sans" panose="00000500000000000000" pitchFamily="2" charset="0"/>
              <a:buChar char="–"/>
              <a:tabLst/>
              <a:defRPr/>
            </a:pPr>
            <a:r>
              <a:rPr kumimoji="0" lang="en-US" sz="25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Include children in COVID-19 vaccine trials  </a:t>
            </a:r>
          </a:p>
          <a:p>
            <a:pPr marL="342900" marR="0" lvl="0" indent="-342900" algn="l" defTabSz="914400" rtl="0" eaLnBrk="1" fontAlgn="auto" latinLnBrk="0" hangingPunct="1">
              <a:lnSpc>
                <a:spcPct val="80000"/>
              </a:lnSpc>
              <a:spcBef>
                <a:spcPts val="600"/>
              </a:spcBef>
              <a:spcAft>
                <a:spcPts val="0"/>
              </a:spcAft>
              <a:buClr>
                <a:srgbClr val="E9B424"/>
              </a:buClr>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Correct </a:t>
            </a:r>
            <a:r>
              <a:rPr kumimoji="0" lang="en-US" sz="2500" b="1"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vaccine payment </a:t>
            </a:r>
            <a:r>
              <a:rPr kumimoji="0" lang="en-US" sz="25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inadequacies</a:t>
            </a:r>
          </a:p>
          <a:p>
            <a:pPr marL="914400" marR="0" lvl="1" indent="-457200" algn="l" defTabSz="914400" rtl="0" eaLnBrk="1" fontAlgn="auto" latinLnBrk="0" hangingPunct="1">
              <a:lnSpc>
                <a:spcPct val="80000"/>
              </a:lnSpc>
              <a:spcBef>
                <a:spcPts val="600"/>
              </a:spcBef>
              <a:spcAft>
                <a:spcPts val="0"/>
              </a:spcAft>
              <a:buClrTx/>
              <a:buSzTx/>
              <a:buFont typeface="Alegreya Sans" panose="00000500000000000000" pitchFamily="2" charset="0"/>
              <a:buChar char="–"/>
              <a:tabLst/>
              <a:defRPr/>
            </a:pPr>
            <a:r>
              <a:rPr kumimoji="0" lang="en-US" sz="25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Extend COVID-19 fiscal relief to all pediatricians</a:t>
            </a:r>
            <a:endParaRPr kumimoji="0" lang="en-US" sz="2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80000"/>
              </a:lnSpc>
              <a:spcBef>
                <a:spcPts val="600"/>
              </a:spcBef>
              <a:spcAft>
                <a:spcPts val="0"/>
              </a:spcAft>
              <a:buClr>
                <a:srgbClr val="E9B424"/>
              </a:buClr>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Ensure medical personnel, healthcare workers, first responders, child welfare service providers have  </a:t>
            </a:r>
            <a:r>
              <a:rPr kumimoji="0" lang="en-US" sz="2500" b="1"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tools, funding, PPE </a:t>
            </a:r>
            <a:r>
              <a:rPr kumimoji="0" lang="en-US" sz="25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to serve vulnerable children  </a:t>
            </a:r>
            <a:endParaRPr kumimoji="0" lang="en-US" sz="2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80000"/>
              </a:lnSpc>
              <a:spcBef>
                <a:spcPts val="600"/>
              </a:spcBef>
              <a:spcAft>
                <a:spcPts val="0"/>
              </a:spcAft>
              <a:buClr>
                <a:srgbClr val="E9B424"/>
              </a:buClr>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Fund and support provision of health care services to </a:t>
            </a:r>
            <a:r>
              <a:rPr kumimoji="0" lang="en-US" sz="2500" b="1"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AI/AN </a:t>
            </a:r>
            <a:r>
              <a:rPr kumimoji="0" lang="en-US" sz="25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children and youth </a:t>
            </a:r>
            <a:endParaRPr kumimoji="0" lang="en-US" sz="2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80000"/>
              </a:lnSpc>
              <a:spcBef>
                <a:spcPts val="600"/>
              </a:spcBef>
              <a:spcAft>
                <a:spcPts val="0"/>
              </a:spcAft>
              <a:buClr>
                <a:srgbClr val="E9B424"/>
              </a:buClr>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Expand </a:t>
            </a:r>
            <a:r>
              <a:rPr kumimoji="0" lang="en-US" sz="2500" b="1"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sexuality education </a:t>
            </a:r>
            <a:r>
              <a:rPr kumimoji="0" lang="en-US" sz="25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and provide adolescents with access to full range of </a:t>
            </a:r>
            <a:r>
              <a:rPr kumimoji="0" lang="en-US" sz="2500" b="1"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reproductive health services</a:t>
            </a:r>
            <a:endParaRPr kumimoji="0" lang="en-US" sz="25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10000"/>
              </a:lnSpc>
              <a:spcBef>
                <a:spcPts val="600"/>
              </a:spcBef>
              <a:spcAft>
                <a:spcPts val="0"/>
              </a:spcAft>
              <a:buClr>
                <a:srgbClr val="E9B424"/>
              </a:buClr>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Protect young people from </a:t>
            </a:r>
            <a:r>
              <a:rPr kumimoji="0" lang="en-US" sz="2500" b="1"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tobacco</a:t>
            </a:r>
            <a:r>
              <a:rPr kumimoji="0" lang="en-US" sz="25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 products </a:t>
            </a:r>
            <a:endParaRPr kumimoji="0" lang="en-US" sz="2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F551794B-00D7-4A8A-A569-BBCBB20FD2FE}"/>
              </a:ext>
            </a:extLst>
          </p:cNvPr>
          <p:cNvSpPr txBox="1"/>
          <p:nvPr/>
        </p:nvSpPr>
        <p:spPr>
          <a:xfrm>
            <a:off x="621284" y="649542"/>
            <a:ext cx="6828120" cy="1204625"/>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400" b="1" i="0" u="none" strike="noStrike" kern="1200" cap="none" spc="0" normalizeH="0" baseline="0" noProof="0">
                <a:ln>
                  <a:noFill/>
                </a:ln>
                <a:solidFill>
                  <a:srgbClr val="D84E19"/>
                </a:solidFill>
                <a:effectLst/>
                <a:uLnTx/>
                <a:uFillTx/>
                <a:latin typeface="Alegreya Sans" panose="00000500000000000000" pitchFamily="2" charset="0"/>
                <a:ea typeface="Calibri" panose="020F0502020204030204" pitchFamily="34" charset="0"/>
                <a:cs typeface="Arial" panose="020B0604020202020204" pitchFamily="34" charset="0"/>
              </a:rPr>
              <a:t>Policies that Promote Healthy Children</a:t>
            </a:r>
            <a:endParaRPr kumimoji="0" lang="en-US" sz="3200" b="0" i="0" u="none" strike="noStrike" kern="1200" cap="none" spc="0" normalizeH="0" baseline="0" noProof="0">
              <a:ln>
                <a:noFill/>
              </a:ln>
              <a:solidFill>
                <a:srgbClr val="D84E19"/>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4" name="Picture 3" descr="A picture containing looking, child, young, child&#10;&#10;Description automatically generated">
            <a:extLst>
              <a:ext uri="{FF2B5EF4-FFF2-40B4-BE49-F238E27FC236}">
                <a16:creationId xmlns:a16="http://schemas.microsoft.com/office/drawing/2014/main" id="{09A94436-4BF3-4490-9E8C-AEC76B772EB8}"/>
              </a:ext>
            </a:extLst>
          </p:cNvPr>
          <p:cNvPicPr>
            <a:picLocks noChangeAspect="1"/>
          </p:cNvPicPr>
          <p:nvPr/>
        </p:nvPicPr>
        <p:blipFill rotWithShape="1">
          <a:blip r:embed="rId3">
            <a:extLst>
              <a:ext uri="{28A0092B-C50C-407E-A947-70E740481C1C}">
                <a14:useLocalDpi xmlns:a14="http://schemas.microsoft.com/office/drawing/2010/main" val="0"/>
              </a:ext>
            </a:extLst>
          </a:blip>
          <a:srcRect l="13979" t="5675" r="8334"/>
          <a:stretch/>
        </p:blipFill>
        <p:spPr>
          <a:xfrm>
            <a:off x="7706894" y="649542"/>
            <a:ext cx="4238865" cy="2894967"/>
          </a:xfrm>
          <a:prstGeom prst="rect">
            <a:avLst/>
          </a:prstGeom>
        </p:spPr>
      </p:pic>
    </p:spTree>
    <p:extLst>
      <p:ext uri="{BB962C8B-B14F-4D97-AF65-F5344CB8AC3E}">
        <p14:creationId xmlns:p14="http://schemas.microsoft.com/office/powerpoint/2010/main" val="2473932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551794B-00D7-4A8A-A569-BBCBB20FD2FE}"/>
              </a:ext>
            </a:extLst>
          </p:cNvPr>
          <p:cNvSpPr txBox="1"/>
          <p:nvPr/>
        </p:nvSpPr>
        <p:spPr>
          <a:xfrm>
            <a:off x="-664803" y="535944"/>
            <a:ext cx="10593876" cy="1204625"/>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400" b="1" i="0" u="none" strike="noStrike" kern="1200" cap="none" spc="0" normalizeH="0" baseline="0" noProof="0">
                <a:ln>
                  <a:noFill/>
                </a:ln>
                <a:solidFill>
                  <a:srgbClr val="D84E19"/>
                </a:solidFill>
                <a:effectLst/>
                <a:uLnTx/>
                <a:uFillTx/>
                <a:latin typeface="Alegreya Sans" panose="00000500000000000000" pitchFamily="2" charset="0"/>
                <a:ea typeface="Calibri" panose="020F0502020204030204" pitchFamily="34" charset="0"/>
                <a:cs typeface="Arial" panose="020B0604020202020204" pitchFamily="34" charset="0"/>
              </a:rPr>
              <a:t>Policies that Promote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400" b="1" i="0" u="none" strike="noStrike" kern="1200" cap="none" spc="0" normalizeH="0" baseline="0" noProof="0">
                <a:ln>
                  <a:noFill/>
                </a:ln>
                <a:solidFill>
                  <a:srgbClr val="D84E19"/>
                </a:solidFill>
                <a:effectLst/>
                <a:uLnTx/>
                <a:uFillTx/>
                <a:latin typeface="Alegreya Sans" panose="00000500000000000000" pitchFamily="2" charset="0"/>
                <a:ea typeface="Calibri" panose="020F0502020204030204" pitchFamily="34" charset="0"/>
                <a:cs typeface="Arial" panose="020B0604020202020204" pitchFamily="34" charset="0"/>
              </a:rPr>
              <a:t>Secure Families</a:t>
            </a:r>
            <a:endParaRPr kumimoji="0" lang="en-US" sz="3200" b="0" i="0" u="none" strike="noStrike" kern="1200" cap="none" spc="0" normalizeH="0" baseline="0" noProof="0">
              <a:ln>
                <a:noFill/>
              </a:ln>
              <a:solidFill>
                <a:srgbClr val="D84E19"/>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3591FAFA-CB46-40B7-B02D-FE5751A2CFE0}"/>
              </a:ext>
            </a:extLst>
          </p:cNvPr>
          <p:cNvSpPr txBox="1"/>
          <p:nvPr/>
        </p:nvSpPr>
        <p:spPr>
          <a:xfrm>
            <a:off x="151844" y="1932212"/>
            <a:ext cx="11462132" cy="3995004"/>
          </a:xfrm>
          <a:prstGeom prst="rect">
            <a:avLst/>
          </a:prstGeom>
          <a:noFill/>
        </p:spPr>
        <p:txBody>
          <a:bodyPr wrap="square">
            <a:spAutoFit/>
          </a:bodyPr>
          <a:lstStyle/>
          <a:p>
            <a:pPr marL="342900" marR="0" lvl="0" indent="-342900" algn="l" defTabSz="914400" rtl="0" eaLnBrk="1" fontAlgn="auto" latinLnBrk="0" hangingPunct="1">
              <a:lnSpc>
                <a:spcPct val="80000"/>
              </a:lnSpc>
              <a:spcBef>
                <a:spcPts val="0"/>
              </a:spcBef>
              <a:spcAft>
                <a:spcPts val="0"/>
              </a:spcAft>
              <a:buClr>
                <a:srgbClr val="E9B424"/>
              </a:buClr>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Improve access to </a:t>
            </a:r>
            <a:r>
              <a:rPr kumimoji="0" lang="en-US" sz="2600" b="1"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Medicaid</a:t>
            </a:r>
            <a:r>
              <a:rPr kumimoji="0" lang="en-US" sz="26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  </a:t>
            </a:r>
            <a:endPar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80000"/>
              </a:lnSpc>
              <a:spcBef>
                <a:spcPts val="800"/>
              </a:spcBef>
              <a:spcAft>
                <a:spcPts val="0"/>
              </a:spcAft>
              <a:buClr>
                <a:srgbClr val="E9B424"/>
              </a:buClr>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Increase funding/access to </a:t>
            </a:r>
            <a:r>
              <a:rPr kumimoji="0" lang="en-US" sz="2600" b="1"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federal nutrition programs </a:t>
            </a:r>
            <a:endParaRPr kumimoji="0" lang="en-US" sz="2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800"/>
              </a:spcBef>
              <a:spcAft>
                <a:spcPts val="0"/>
              </a:spcAft>
              <a:buClr>
                <a:srgbClr val="E9B424"/>
              </a:buClr>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Make access to </a:t>
            </a:r>
            <a:r>
              <a:rPr kumimoji="0" lang="en-US" sz="2600" b="1"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paid family and medical leave </a:t>
            </a:r>
            <a:r>
              <a:rPr kumimoji="0" lang="en-US" sz="26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universal</a:t>
            </a:r>
            <a:endPar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80000"/>
              </a:lnSpc>
              <a:spcBef>
                <a:spcPts val="800"/>
              </a:spcBef>
              <a:spcAft>
                <a:spcPts val="0"/>
              </a:spcAft>
              <a:buClr>
                <a:srgbClr val="E9B424"/>
              </a:buClr>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Raise </a:t>
            </a:r>
            <a:r>
              <a:rPr kumimoji="0" lang="en-US" sz="2600" b="1"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minimum wage</a:t>
            </a:r>
            <a:r>
              <a:rPr kumimoji="0" lang="en-US" sz="26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 offer job training, strengthen tax </a:t>
            </a:r>
            <a:br>
              <a:rPr kumimoji="0" lang="en-US" sz="26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br>
            <a:r>
              <a:rPr kumimoji="0" lang="en-US" sz="26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credits, cash assistance, SNAP</a:t>
            </a:r>
            <a:endPar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80000"/>
              </a:lnSpc>
              <a:spcBef>
                <a:spcPts val="800"/>
              </a:spcBef>
              <a:spcAft>
                <a:spcPts val="0"/>
              </a:spcAft>
              <a:buClr>
                <a:srgbClr val="E9B424"/>
              </a:buClr>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Expand federal </a:t>
            </a:r>
            <a:r>
              <a:rPr kumimoji="0" lang="en-US" sz="2600" b="1"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rental assistance</a:t>
            </a:r>
            <a:r>
              <a:rPr kumimoji="0" lang="en-US" sz="26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 improve and enforce </a:t>
            </a:r>
            <a:r>
              <a:rPr kumimoji="0" lang="en-US" sz="2600" b="1"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public housing </a:t>
            </a:r>
            <a:r>
              <a:rPr kumimoji="0" lang="en-US" sz="26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standards to combat housing inequities and environmental racism </a:t>
            </a:r>
          </a:p>
          <a:p>
            <a:pPr marL="342900" marR="0" lvl="0" indent="-342900" algn="l" defTabSz="914400" rtl="0" eaLnBrk="1" fontAlgn="auto" latinLnBrk="0" hangingPunct="1">
              <a:lnSpc>
                <a:spcPct val="80000"/>
              </a:lnSpc>
              <a:spcBef>
                <a:spcPts val="800"/>
              </a:spcBef>
              <a:spcAft>
                <a:spcPts val="0"/>
              </a:spcAft>
              <a:buClr>
                <a:srgbClr val="E9B424"/>
              </a:buClr>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Improve </a:t>
            </a:r>
            <a:r>
              <a:rPr kumimoji="0" lang="en-US" sz="2600" b="1"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child welfare system </a:t>
            </a:r>
            <a:r>
              <a:rPr kumimoji="0" lang="en-US" sz="26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to give parents economic/social supports, access to mental health and substance use disorder treatment </a:t>
            </a:r>
            <a:endPar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80000"/>
              </a:lnSpc>
              <a:spcBef>
                <a:spcPts val="800"/>
              </a:spcBef>
              <a:spcAft>
                <a:spcPts val="0"/>
              </a:spcAft>
              <a:buClr>
                <a:srgbClr val="E9B424"/>
              </a:buClr>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Ensure </a:t>
            </a:r>
            <a:r>
              <a:rPr kumimoji="0" lang="en-US" sz="2600" b="1"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TRICARE</a:t>
            </a:r>
            <a:r>
              <a:rPr kumimoji="0" lang="en-US" sz="26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 covers needed services for children who live in military families </a:t>
            </a:r>
            <a:endPar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6" name="Picture 5" descr="A picture containing person, indoor, sitting, child&#10;&#10;Description automatically generated">
            <a:extLst>
              <a:ext uri="{FF2B5EF4-FFF2-40B4-BE49-F238E27FC236}">
                <a16:creationId xmlns:a16="http://schemas.microsoft.com/office/drawing/2014/main" id="{D67E057B-2C1A-4302-B7A3-494B7E20192B}"/>
              </a:ext>
            </a:extLst>
          </p:cNvPr>
          <p:cNvPicPr>
            <a:picLocks noChangeAspect="1"/>
          </p:cNvPicPr>
          <p:nvPr/>
        </p:nvPicPr>
        <p:blipFill rotWithShape="1">
          <a:blip r:embed="rId3">
            <a:extLst>
              <a:ext uri="{28A0092B-C50C-407E-A947-70E740481C1C}">
                <a14:useLocalDpi xmlns:a14="http://schemas.microsoft.com/office/drawing/2010/main" val="0"/>
              </a:ext>
            </a:extLst>
          </a:blip>
          <a:srcRect l="15003" t="300" r="18614"/>
          <a:stretch/>
        </p:blipFill>
        <p:spPr>
          <a:xfrm>
            <a:off x="8399415" y="780596"/>
            <a:ext cx="3423027" cy="2891739"/>
          </a:xfrm>
          <a:prstGeom prst="rect">
            <a:avLst/>
          </a:prstGeom>
        </p:spPr>
      </p:pic>
    </p:spTree>
    <p:extLst>
      <p:ext uri="{BB962C8B-B14F-4D97-AF65-F5344CB8AC3E}">
        <p14:creationId xmlns:p14="http://schemas.microsoft.com/office/powerpoint/2010/main" val="1882020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551794B-00D7-4A8A-A569-BBCBB20FD2FE}"/>
              </a:ext>
            </a:extLst>
          </p:cNvPr>
          <p:cNvSpPr txBox="1"/>
          <p:nvPr/>
        </p:nvSpPr>
        <p:spPr>
          <a:xfrm>
            <a:off x="850253" y="483785"/>
            <a:ext cx="6975603" cy="1145378"/>
          </a:xfrm>
          <a:prstGeom prst="rect">
            <a:avLst/>
          </a:prstGeom>
          <a:noFill/>
        </p:spPr>
        <p:txBody>
          <a:bodyPr wrap="square">
            <a:spAutoFit/>
          </a:bodyP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sz="4400" b="1" i="0" u="none" strike="noStrike" kern="1200" cap="none" spc="0" normalizeH="0" baseline="0" noProof="0">
                <a:ln>
                  <a:noFill/>
                </a:ln>
                <a:solidFill>
                  <a:srgbClr val="D84E19"/>
                </a:solidFill>
                <a:effectLst/>
                <a:uLnTx/>
                <a:uFillTx/>
                <a:latin typeface="Alegreya Sans" panose="00000500000000000000" pitchFamily="2" charset="0"/>
                <a:ea typeface="Calibri" panose="020F0502020204030204" pitchFamily="34" charset="0"/>
                <a:cs typeface="Arial" panose="020B0604020202020204" pitchFamily="34" charset="0"/>
              </a:rPr>
              <a:t>Policies that Promote Strong Communities</a:t>
            </a:r>
            <a:endParaRPr kumimoji="0" lang="en-US" sz="4400" b="0" i="0" u="none" strike="noStrike" kern="1200" cap="none" spc="0" normalizeH="0" baseline="0" noProof="0">
              <a:ln>
                <a:noFill/>
              </a:ln>
              <a:solidFill>
                <a:srgbClr val="D84E19"/>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A3994AAE-E3B2-44F1-9450-9854A20E4F5F}"/>
              </a:ext>
            </a:extLst>
          </p:cNvPr>
          <p:cNvSpPr txBox="1"/>
          <p:nvPr/>
        </p:nvSpPr>
        <p:spPr>
          <a:xfrm>
            <a:off x="127819" y="1487258"/>
            <a:ext cx="11936361" cy="4818370"/>
          </a:xfrm>
          <a:prstGeom prst="rect">
            <a:avLst/>
          </a:prstGeom>
          <a:noFill/>
        </p:spPr>
        <p:txBody>
          <a:bodyPr wrap="square">
            <a:spAutoFit/>
          </a:bodyPr>
          <a:lstStyle/>
          <a:p>
            <a:pPr marL="342900" marR="0" lvl="0" indent="-342900" algn="l" defTabSz="914400" rtl="0" eaLnBrk="1" fontAlgn="auto" latinLnBrk="0" hangingPunct="1">
              <a:lnSpc>
                <a:spcPct val="110000"/>
              </a:lnSpc>
              <a:spcBef>
                <a:spcPts val="0"/>
              </a:spcBef>
              <a:spcAft>
                <a:spcPts val="0"/>
              </a:spcAft>
              <a:buClr>
                <a:srgbClr val="E9B424"/>
              </a:buClr>
              <a:buSzTx/>
              <a:buFont typeface="Symbol" panose="05050102010706020507" pitchFamily="18" charset="2"/>
              <a:buChar char=""/>
              <a:tabLst/>
              <a:defRPr/>
            </a:pPr>
            <a:r>
              <a:rPr kumimoji="0" lang="en-US" sz="26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Improve quality of </a:t>
            </a:r>
            <a:r>
              <a:rPr kumimoji="0" lang="en-US" sz="2600" b="1"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education</a:t>
            </a:r>
            <a:r>
              <a:rPr kumimoji="0" lang="en-US" sz="26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 in segregated urban, suburban, </a:t>
            </a:r>
          </a:p>
          <a:p>
            <a:pPr marL="0" marR="0" lvl="0" indent="344488" algn="l" defTabSz="914400" rtl="0" eaLnBrk="1" fontAlgn="auto" latinLnBrk="0" hangingPunct="1">
              <a:lnSpc>
                <a:spcPct val="80000"/>
              </a:lnSpc>
              <a:spcBef>
                <a:spcPts val="0"/>
              </a:spcBef>
              <a:spcAft>
                <a:spcPts val="0"/>
              </a:spcAft>
              <a:buClr>
                <a:srgbClr val="E9B424"/>
              </a:buClr>
              <a:buSzTx/>
              <a:buFontTx/>
              <a:buNone/>
              <a:tabLst/>
              <a:defRPr/>
            </a:pPr>
            <a:r>
              <a:rPr kumimoji="0" lang="en-US" sz="26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rural communities </a:t>
            </a:r>
          </a:p>
          <a:p>
            <a:pPr marL="342900" marR="0" lvl="0" indent="-342900" algn="l" defTabSz="914400" rtl="0" eaLnBrk="1" fontAlgn="auto" latinLnBrk="0" hangingPunct="1">
              <a:lnSpc>
                <a:spcPct val="110000"/>
              </a:lnSpc>
              <a:spcBef>
                <a:spcPts val="1200"/>
              </a:spcBef>
              <a:spcAft>
                <a:spcPts val="0"/>
              </a:spcAft>
              <a:buClr>
                <a:srgbClr val="E9B424"/>
              </a:buClr>
              <a:buSzTx/>
              <a:buFont typeface="Symbol" panose="05050102010706020507" pitchFamily="18" charset="2"/>
              <a:buChar char=""/>
              <a:tabLst/>
              <a:defRPr/>
            </a:pPr>
            <a:r>
              <a:rPr kumimoji="0" lang="en-US" sz="26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Ensure universal access to high-quality </a:t>
            </a:r>
            <a:r>
              <a:rPr kumimoji="0" lang="en-US" sz="2600" b="1"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early childhood care </a:t>
            </a:r>
          </a:p>
          <a:p>
            <a:pPr marL="342900" marR="0" lvl="0" indent="-342900" algn="l" defTabSz="914400" rtl="0" eaLnBrk="1" fontAlgn="auto" latinLnBrk="0" hangingPunct="1">
              <a:lnSpc>
                <a:spcPct val="110000"/>
              </a:lnSpc>
              <a:spcBef>
                <a:spcPts val="1200"/>
              </a:spcBef>
              <a:spcAft>
                <a:spcPts val="0"/>
              </a:spcAft>
              <a:buClr>
                <a:srgbClr val="E9B424"/>
              </a:buClr>
              <a:buSzTx/>
              <a:buFont typeface="Symbol" panose="05050102010706020507" pitchFamily="18" charset="2"/>
              <a:buChar char=""/>
              <a:tabLst/>
              <a:defRPr/>
            </a:pPr>
            <a:r>
              <a:rPr kumimoji="0" lang="en-US" sz="2600" b="1"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Reduce the violence </a:t>
            </a:r>
            <a:r>
              <a:rPr kumimoji="0" lang="en-US" sz="26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children experience and witness </a:t>
            </a:r>
          </a:p>
          <a:p>
            <a:pPr marL="914400" marR="0" lvl="1" indent="-457200" algn="l" defTabSz="914400" rtl="0" eaLnBrk="1" fontAlgn="auto" latinLnBrk="0" hangingPunct="1">
              <a:lnSpc>
                <a:spcPct val="110000"/>
              </a:lnSpc>
              <a:spcBef>
                <a:spcPts val="0"/>
              </a:spcBef>
              <a:spcAft>
                <a:spcPts val="0"/>
              </a:spcAft>
              <a:buClrTx/>
              <a:buSzTx/>
              <a:buFont typeface="Alegreya Sans" panose="00000500000000000000" pitchFamily="2" charset="0"/>
              <a:buChar char="–"/>
              <a:tabLst/>
              <a:defRPr/>
            </a:pPr>
            <a:r>
              <a:rPr kumimoji="0" lang="en-US" sz="24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Continue/expand federally funded research to prevent gun violence</a:t>
            </a:r>
          </a:p>
          <a:p>
            <a:pPr marL="914400" marR="0" lvl="1" indent="-457200" algn="l" defTabSz="914400" rtl="0" eaLnBrk="1" fontAlgn="auto" latinLnBrk="0" hangingPunct="1">
              <a:lnSpc>
                <a:spcPct val="110000"/>
              </a:lnSpc>
              <a:spcBef>
                <a:spcPts val="0"/>
              </a:spcBef>
              <a:spcAft>
                <a:spcPts val="0"/>
              </a:spcAft>
              <a:buClrTx/>
              <a:buSzTx/>
              <a:buFont typeface="Alegreya Sans" panose="00000500000000000000" pitchFamily="2" charset="0"/>
              <a:buChar char="–"/>
              <a:tabLst/>
              <a:defRPr/>
            </a:pPr>
            <a:r>
              <a:rPr kumimoji="0" lang="en-US" sz="24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Pass measures such as universal background checks and EROs</a:t>
            </a:r>
          </a:p>
          <a:p>
            <a:pPr marL="914400" marR="0" lvl="1" indent="-457200" algn="l" defTabSz="914400" rtl="0" eaLnBrk="1" fontAlgn="auto" latinLnBrk="0" hangingPunct="1">
              <a:lnSpc>
                <a:spcPct val="110000"/>
              </a:lnSpc>
              <a:spcBef>
                <a:spcPts val="0"/>
              </a:spcBef>
              <a:spcAft>
                <a:spcPts val="0"/>
              </a:spcAft>
              <a:buClrTx/>
              <a:buSzTx/>
              <a:buFont typeface="Alegreya Sans" panose="00000500000000000000" pitchFamily="2" charset="0"/>
              <a:buChar char="–"/>
              <a:tabLst/>
              <a:defRPr/>
            </a:pPr>
            <a:r>
              <a:rPr kumimoji="0" lang="en-US" sz="24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Support evidence-based violence prevention programs</a:t>
            </a:r>
            <a:r>
              <a:rPr kumimoji="0" lang="en-US" sz="24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80000"/>
              </a:lnSpc>
              <a:spcBef>
                <a:spcPts val="1200"/>
              </a:spcBef>
              <a:spcAft>
                <a:spcPts val="0"/>
              </a:spcAft>
              <a:buClr>
                <a:srgbClr val="E9B424"/>
              </a:buClr>
              <a:buSzTx/>
              <a:buFont typeface="Symbol" panose="05050102010706020507" pitchFamily="18" charset="2"/>
              <a:buChar char=""/>
              <a:tabLst/>
              <a:defRPr/>
            </a:pPr>
            <a:r>
              <a:rPr kumimoji="0" lang="en-US" sz="26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Enact policies that promote </a:t>
            </a:r>
            <a:r>
              <a:rPr kumimoji="0" lang="en-US" sz="2600" b="1"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healthy environments </a:t>
            </a:r>
            <a:r>
              <a:rPr kumimoji="0" lang="en-US" sz="26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for children and families</a:t>
            </a:r>
            <a:endPar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10000"/>
              </a:lnSpc>
              <a:spcBef>
                <a:spcPts val="1200"/>
              </a:spcBef>
              <a:spcAft>
                <a:spcPts val="0"/>
              </a:spcAft>
              <a:buClr>
                <a:srgbClr val="E9B424"/>
              </a:buClr>
              <a:buSzTx/>
              <a:buFont typeface="Symbol" panose="05050102010706020507" pitchFamily="18" charset="2"/>
              <a:buChar char=""/>
              <a:tabLst/>
              <a:defRPr/>
            </a:pPr>
            <a:r>
              <a:rPr kumimoji="0" lang="en-US" sz="26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Address disparities in </a:t>
            </a:r>
            <a:r>
              <a:rPr kumimoji="0" lang="en-US" sz="2600" b="1"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access to telehealth </a:t>
            </a:r>
            <a:r>
              <a:rPr kumimoji="0" lang="en-US" sz="26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such as access to high-speed internet</a:t>
            </a:r>
            <a:endPar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80000"/>
              </a:lnSpc>
              <a:spcBef>
                <a:spcPts val="1200"/>
              </a:spcBef>
              <a:spcAft>
                <a:spcPts val="0"/>
              </a:spcAft>
              <a:buClr>
                <a:srgbClr val="E9B424"/>
              </a:buClr>
              <a:buSzTx/>
              <a:buFont typeface="Symbol" panose="05050102010706020507" pitchFamily="18" charset="2"/>
              <a:buChar char=""/>
              <a:tabLst/>
              <a:defRPr/>
            </a:pPr>
            <a:r>
              <a:rPr kumimoji="0" lang="en-US" sz="26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Bring </a:t>
            </a:r>
            <a:r>
              <a:rPr kumimoji="0" lang="en-US" sz="2600" b="1"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protections for children online </a:t>
            </a:r>
            <a:r>
              <a:rPr kumimoji="0" lang="en-US" sz="26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so they have a safe environment to learn and grow  </a:t>
            </a:r>
            <a:endPar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7" name="Picture 6" descr="A person standing next to a fence&#10;&#10;Description automatically generated">
            <a:extLst>
              <a:ext uri="{FF2B5EF4-FFF2-40B4-BE49-F238E27FC236}">
                <a16:creationId xmlns:a16="http://schemas.microsoft.com/office/drawing/2014/main" id="{4C1BD09F-3DCE-4DA2-BAF5-0CF209D01347}"/>
              </a:ext>
            </a:extLst>
          </p:cNvPr>
          <p:cNvPicPr>
            <a:picLocks noChangeAspect="1"/>
          </p:cNvPicPr>
          <p:nvPr/>
        </p:nvPicPr>
        <p:blipFill rotWithShape="1">
          <a:blip r:embed="rId3">
            <a:extLst>
              <a:ext uri="{28A0092B-C50C-407E-A947-70E740481C1C}">
                <a14:useLocalDpi xmlns:a14="http://schemas.microsoft.com/office/drawing/2010/main" val="0"/>
              </a:ext>
            </a:extLst>
          </a:blip>
          <a:srcRect l="5645" t="49" r="23881"/>
          <a:stretch/>
        </p:blipFill>
        <p:spPr>
          <a:xfrm>
            <a:off x="8759687" y="792759"/>
            <a:ext cx="3304493" cy="2636241"/>
          </a:xfrm>
          <a:prstGeom prst="rect">
            <a:avLst/>
          </a:prstGeom>
        </p:spPr>
      </p:pic>
    </p:spTree>
    <p:extLst>
      <p:ext uri="{BB962C8B-B14F-4D97-AF65-F5344CB8AC3E}">
        <p14:creationId xmlns:p14="http://schemas.microsoft.com/office/powerpoint/2010/main" val="3662832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63606D-F640-4DFC-B0DC-75048BCBF441}"/>
              </a:ext>
            </a:extLst>
          </p:cNvPr>
          <p:cNvSpPr txBox="1"/>
          <p:nvPr/>
        </p:nvSpPr>
        <p:spPr>
          <a:xfrm>
            <a:off x="345358" y="1350653"/>
            <a:ext cx="11404190" cy="5247590"/>
          </a:xfrm>
          <a:prstGeom prst="rect">
            <a:avLst/>
          </a:prstGeom>
          <a:noFill/>
        </p:spPr>
        <p:txBody>
          <a:bodyPr wrap="square">
            <a:spAutoFit/>
          </a:bodyPr>
          <a:lstStyle/>
          <a:p>
            <a:pPr marL="342900" marR="0" lvl="0" indent="-342900" algn="l" defTabSz="914400" rtl="0" eaLnBrk="1" fontAlgn="auto" latinLnBrk="0" hangingPunct="1">
              <a:lnSpc>
                <a:spcPct val="80000"/>
              </a:lnSpc>
              <a:spcBef>
                <a:spcPts val="0"/>
              </a:spcBef>
              <a:spcAft>
                <a:spcPts val="0"/>
              </a:spcAft>
              <a:buClr>
                <a:srgbClr val="E9B424"/>
              </a:buClr>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Implement accessible </a:t>
            </a:r>
            <a:r>
              <a:rPr kumimoji="0" lang="en-US" sz="2500" b="1"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testing</a:t>
            </a:r>
            <a:r>
              <a:rPr kumimoji="0" lang="en-US" sz="25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 </a:t>
            </a:r>
            <a:r>
              <a:rPr kumimoji="0" lang="en-US" sz="2500" b="1"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contact tracing</a:t>
            </a:r>
            <a:r>
              <a:rPr kumimoji="0" lang="en-US" sz="25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 use of </a:t>
            </a:r>
            <a:r>
              <a:rPr kumimoji="0" lang="en-US" sz="2500" b="1"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cloth face coverings</a:t>
            </a:r>
            <a:r>
              <a:rPr kumimoji="0" lang="en-US" sz="25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 physical distancing to stop spread of COVID-19 in schools and </a:t>
            </a:r>
            <a:br>
              <a:rPr kumimoji="0" lang="en-US" sz="25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br>
            <a:r>
              <a:rPr kumimoji="0" lang="en-US" sz="25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communities</a:t>
            </a:r>
            <a:r>
              <a:rPr kumimoji="0" lang="en-US" sz="2500" b="0" i="0" u="none" strike="noStrike" kern="1200" cap="none" spc="0" normalizeH="0" baseline="3000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rPr>
              <a:t> </a:t>
            </a:r>
            <a:endParaRPr kumimoji="0" lang="en-US" sz="2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10000"/>
              </a:lnSpc>
              <a:spcBef>
                <a:spcPts val="0"/>
              </a:spcBef>
              <a:spcAft>
                <a:spcPts val="0"/>
              </a:spcAft>
              <a:buClr>
                <a:srgbClr val="E9B424"/>
              </a:buClr>
              <a:buSzTx/>
              <a:buFont typeface="Arial" panose="020B0604020202020204" pitchFamily="34" charset="0"/>
              <a:buChar char="•"/>
              <a:tabLst/>
              <a:defRPr/>
            </a:pPr>
            <a:r>
              <a:rPr kumimoji="0" lang="en-US" sz="2500" b="1"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Restore confidence </a:t>
            </a:r>
            <a:r>
              <a:rPr kumimoji="0" lang="en-US" sz="25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in our public health and scientific </a:t>
            </a:r>
            <a:br>
              <a:rPr kumimoji="0" lang="en-US" sz="25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br>
            <a:r>
              <a:rPr kumimoji="0" lang="en-US" sz="25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agencies </a:t>
            </a:r>
          </a:p>
          <a:p>
            <a:pPr marL="342900" marR="0" lvl="0" indent="-342900" algn="l" defTabSz="914400" rtl="0" eaLnBrk="1" fontAlgn="auto" latinLnBrk="0" hangingPunct="1">
              <a:lnSpc>
                <a:spcPct val="110000"/>
              </a:lnSpc>
              <a:spcBef>
                <a:spcPts val="0"/>
              </a:spcBef>
              <a:spcAft>
                <a:spcPts val="0"/>
              </a:spcAft>
              <a:buClr>
                <a:srgbClr val="E9B424"/>
              </a:buClr>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Enact </a:t>
            </a:r>
            <a:r>
              <a:rPr kumimoji="0" lang="en-US" sz="2500" b="1"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comprehensive immigration reform </a:t>
            </a:r>
            <a:r>
              <a:rPr kumimoji="0" lang="en-US" sz="25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that prioritizes  </a:t>
            </a:r>
          </a:p>
          <a:p>
            <a:pPr marL="0" marR="0" lvl="0" indent="344488" algn="l" defTabSz="914400" rtl="0" eaLnBrk="1" fontAlgn="auto" latinLnBrk="0" hangingPunct="1">
              <a:lnSpc>
                <a:spcPct val="80000"/>
              </a:lnSpc>
              <a:spcBef>
                <a:spcPts val="0"/>
              </a:spcBef>
              <a:spcAft>
                <a:spcPts val="0"/>
              </a:spcAft>
              <a:buClr>
                <a:srgbClr val="E9B424"/>
              </a:buClr>
              <a:buSzTx/>
              <a:buFontTx/>
              <a:buNone/>
              <a:tabLst/>
              <a:defRPr/>
            </a:pPr>
            <a:r>
              <a:rPr kumimoji="0" lang="en-US" sz="25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Children’s health and well-being</a:t>
            </a:r>
          </a:p>
          <a:p>
            <a:pPr marL="342900" marR="0" lvl="0" indent="-342900" algn="l" defTabSz="914400" rtl="0" eaLnBrk="1" fontAlgn="auto" latinLnBrk="0" hangingPunct="1">
              <a:lnSpc>
                <a:spcPct val="80000"/>
              </a:lnSpc>
              <a:spcBef>
                <a:spcPts val="600"/>
              </a:spcBef>
              <a:spcAft>
                <a:spcPts val="0"/>
              </a:spcAft>
              <a:buClr>
                <a:srgbClr val="E9B424"/>
              </a:buClr>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Prioritize international efforts to address </a:t>
            </a:r>
            <a:r>
              <a:rPr kumimoji="0" lang="en-US" sz="2500" b="1"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global challenges </a:t>
            </a:r>
            <a:br>
              <a:rPr kumimoji="0" lang="en-US" sz="25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br>
            <a:r>
              <a:rPr kumimoji="0" lang="en-US" sz="25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by rejoining the Paris Climate Accord and the World Health Organization</a:t>
            </a:r>
            <a:endParaRPr kumimoji="0" lang="en-US" sz="25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10000"/>
              </a:lnSpc>
              <a:spcBef>
                <a:spcPts val="0"/>
              </a:spcBef>
              <a:spcAft>
                <a:spcPts val="0"/>
              </a:spcAft>
              <a:buClr>
                <a:srgbClr val="E9B424"/>
              </a:buClr>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Increase </a:t>
            </a:r>
            <a:r>
              <a:rPr kumimoji="0" lang="en-US" sz="2500" b="1"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foreign aid </a:t>
            </a:r>
            <a:r>
              <a:rPr kumimoji="0" lang="en-US" sz="25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and strengthen programs that improve children’s health and wellbeing</a:t>
            </a:r>
          </a:p>
          <a:p>
            <a:pPr marL="342900" marR="0" lvl="0" indent="-342900" algn="l" defTabSz="914400" rtl="0" eaLnBrk="1" fontAlgn="auto" latinLnBrk="0" hangingPunct="1">
              <a:lnSpc>
                <a:spcPct val="110000"/>
              </a:lnSpc>
              <a:spcBef>
                <a:spcPts val="0"/>
              </a:spcBef>
              <a:spcAft>
                <a:spcPts val="0"/>
              </a:spcAft>
              <a:buClr>
                <a:srgbClr val="E9B424"/>
              </a:buClr>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Expand federal funding for </a:t>
            </a:r>
            <a:r>
              <a:rPr kumimoji="0" lang="en-US" sz="2500" b="1"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pediatric research </a:t>
            </a:r>
            <a:endParaRPr kumimoji="0" lang="en-US" sz="2500" b="1"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80000"/>
              </a:lnSpc>
              <a:spcBef>
                <a:spcPts val="600"/>
              </a:spcBef>
              <a:spcAft>
                <a:spcPts val="0"/>
              </a:spcAft>
              <a:buClr>
                <a:srgbClr val="E9B424"/>
              </a:buClr>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Increase </a:t>
            </a:r>
            <a:r>
              <a:rPr kumimoji="0" lang="en-US" sz="2500" b="1"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pediatric biomedical innovation/development </a:t>
            </a:r>
            <a:r>
              <a:rPr kumimoji="0" lang="en-US" sz="25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Calibri" panose="020F0502020204030204" pitchFamily="34" charset="0"/>
              </a:rPr>
              <a:t>of next generation therapeutics for children</a:t>
            </a:r>
            <a:endParaRPr kumimoji="0" lang="en-US" sz="2500" b="0" i="0" u="none" strike="noStrike" kern="1200" cap="none" spc="0" normalizeH="0" baseline="0" noProof="0" dirty="0">
              <a:ln>
                <a:noFill/>
              </a:ln>
              <a:solidFill>
                <a:prstClr val="black"/>
              </a:solidFill>
              <a:effectLst/>
              <a:uLnTx/>
              <a:uFillTx/>
              <a:latin typeface="Alegreya Sans" panose="00000500000000000000" pitchFamily="2"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F3CEC731-C6A1-4807-A34F-32D8A061125D}"/>
              </a:ext>
            </a:extLst>
          </p:cNvPr>
          <p:cNvSpPr txBox="1"/>
          <p:nvPr/>
        </p:nvSpPr>
        <p:spPr>
          <a:xfrm>
            <a:off x="345358" y="735100"/>
            <a:ext cx="12956458" cy="615553"/>
          </a:xfrm>
          <a:prstGeom prst="rect">
            <a:avLst/>
          </a:prstGeom>
          <a:noFill/>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000" b="1" i="0" u="none" strike="noStrike" kern="1200" cap="none" spc="0" normalizeH="0" baseline="0" noProof="0">
                <a:ln>
                  <a:noFill/>
                </a:ln>
                <a:solidFill>
                  <a:srgbClr val="D84E19"/>
                </a:solidFill>
                <a:effectLst/>
                <a:uLnTx/>
                <a:uFillTx/>
                <a:latin typeface="Alegreya Sans" panose="00000500000000000000" pitchFamily="2" charset="0"/>
                <a:ea typeface="Calibri" panose="020F0502020204030204" pitchFamily="34" charset="0"/>
                <a:cs typeface="Calibri" panose="020F0502020204030204" pitchFamily="34" charset="0"/>
              </a:rPr>
              <a:t>Policies to Ensure Our Role as a Leading Nation for Youth</a:t>
            </a:r>
            <a:endParaRPr kumimoji="0" lang="en-US" sz="3600" b="0" i="0" u="none" strike="noStrike" kern="1200" cap="none" spc="0" normalizeH="0" baseline="0" noProof="0">
              <a:ln>
                <a:noFill/>
              </a:ln>
              <a:solidFill>
                <a:srgbClr val="D84E19"/>
              </a:solidFill>
              <a:effectLst/>
              <a:uLnTx/>
              <a:uFillTx/>
              <a:latin typeface="Alegreya Sans" panose="00000500000000000000" pitchFamily="2" charset="0"/>
              <a:ea typeface="Calibri" panose="020F0502020204030204" pitchFamily="34" charset="0"/>
              <a:cs typeface="Arial" panose="020B0604020202020204" pitchFamily="34" charset="0"/>
            </a:endParaRPr>
          </a:p>
        </p:txBody>
      </p:sp>
      <p:pic>
        <p:nvPicPr>
          <p:cNvPr id="7" name="Picture 6" descr="A group of people posing for the camera&#10;&#10;Description automatically generated">
            <a:extLst>
              <a:ext uri="{FF2B5EF4-FFF2-40B4-BE49-F238E27FC236}">
                <a16:creationId xmlns:a16="http://schemas.microsoft.com/office/drawing/2014/main" id="{1079C994-B59E-404C-BA5C-636E45351539}"/>
              </a:ext>
            </a:extLst>
          </p:cNvPr>
          <p:cNvPicPr>
            <a:picLocks noChangeAspect="1"/>
          </p:cNvPicPr>
          <p:nvPr/>
        </p:nvPicPr>
        <p:blipFill rotWithShape="1">
          <a:blip r:embed="rId3">
            <a:extLst>
              <a:ext uri="{28A0092B-C50C-407E-A947-70E740481C1C}">
                <a14:useLocalDpi xmlns:a14="http://schemas.microsoft.com/office/drawing/2010/main" val="0"/>
              </a:ext>
            </a:extLst>
          </a:blip>
          <a:srcRect l="4936" t="-117" r="3610" b="-1"/>
          <a:stretch/>
        </p:blipFill>
        <p:spPr>
          <a:xfrm>
            <a:off x="8534548" y="1887794"/>
            <a:ext cx="3519661" cy="2167371"/>
          </a:xfrm>
          <a:prstGeom prst="rect">
            <a:avLst/>
          </a:prstGeom>
        </p:spPr>
      </p:pic>
    </p:spTree>
    <p:extLst>
      <p:ext uri="{BB962C8B-B14F-4D97-AF65-F5344CB8AC3E}">
        <p14:creationId xmlns:p14="http://schemas.microsoft.com/office/powerpoint/2010/main" val="1934569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C9BFF1-70BD-D543-B8FE-11417682B674}"/>
              </a:ext>
            </a:extLst>
          </p:cNvPr>
          <p:cNvSpPr>
            <a:spLocks noGrp="1"/>
          </p:cNvSpPr>
          <p:nvPr>
            <p:ph idx="1"/>
          </p:nvPr>
        </p:nvSpPr>
        <p:spPr>
          <a:xfrm>
            <a:off x="2819336" y="1778815"/>
            <a:ext cx="9315400" cy="3439823"/>
          </a:xfrm>
        </p:spPr>
        <p:txBody>
          <a:bodyPr/>
          <a:lstStyle/>
          <a:p>
            <a:r>
              <a:rPr lang="en-US" sz="3600" dirty="0">
                <a:latin typeface="Alegreya Sans" panose="00000500000000000000"/>
              </a:rPr>
              <a:t>Supporting frontline pediatricians </a:t>
            </a:r>
          </a:p>
          <a:p>
            <a:r>
              <a:rPr lang="en-US" sz="3600" dirty="0">
                <a:latin typeface="Alegreya Sans" panose="00000500000000000000"/>
              </a:rPr>
              <a:t>Improving health care coverage</a:t>
            </a:r>
          </a:p>
          <a:p>
            <a:pPr lvl="1">
              <a:spcBef>
                <a:spcPts val="0"/>
              </a:spcBef>
            </a:pPr>
            <a:r>
              <a:rPr lang="en-US" sz="3200" dirty="0">
                <a:latin typeface="Alegreya Sans" panose="00000500000000000000"/>
              </a:rPr>
              <a:t>Medicaid</a:t>
            </a:r>
          </a:p>
          <a:p>
            <a:pPr>
              <a:lnSpc>
                <a:spcPct val="80000"/>
              </a:lnSpc>
            </a:pPr>
            <a:r>
              <a:rPr lang="en-US" sz="3600" dirty="0">
                <a:latin typeface="Alegreya Sans" panose="00000500000000000000"/>
              </a:rPr>
              <a:t>Strengthening systems and programs to respond to COVID-19 </a:t>
            </a:r>
          </a:p>
          <a:p>
            <a:r>
              <a:rPr lang="en-US" sz="3600" dirty="0">
                <a:latin typeface="Alegreya Sans" panose="00000500000000000000"/>
              </a:rPr>
              <a:t>Bolstering support for children and families </a:t>
            </a:r>
          </a:p>
          <a:p>
            <a:r>
              <a:rPr lang="en-US" sz="3600" dirty="0">
                <a:latin typeface="Alegreya Sans" panose="00000500000000000000"/>
              </a:rPr>
              <a:t>Supporting children globally </a:t>
            </a:r>
          </a:p>
          <a:p>
            <a:endParaRPr lang="en-US" dirty="0"/>
          </a:p>
        </p:txBody>
      </p:sp>
      <p:pic>
        <p:nvPicPr>
          <p:cNvPr id="6" name="Picture 5" descr="A screenshot of a cell phone&#10;&#10;Description automatically generated">
            <a:extLst>
              <a:ext uri="{FF2B5EF4-FFF2-40B4-BE49-F238E27FC236}">
                <a16:creationId xmlns:a16="http://schemas.microsoft.com/office/drawing/2014/main" id="{461A6BF8-052C-4F58-BF18-54F1F9E353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52407">
            <a:off x="267998" y="2080732"/>
            <a:ext cx="2058515" cy="266396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29B6E0C0-6B19-A646-869E-A006B341DFED}"/>
              </a:ext>
            </a:extLst>
          </p:cNvPr>
          <p:cNvPicPr>
            <a:picLocks noChangeAspect="1"/>
          </p:cNvPicPr>
          <p:nvPr/>
        </p:nvPicPr>
        <p:blipFill>
          <a:blip r:embed="rId4"/>
          <a:stretch>
            <a:fillRect/>
          </a:stretch>
        </p:blipFill>
        <p:spPr>
          <a:xfrm rot="20836612">
            <a:off x="289860" y="144543"/>
            <a:ext cx="2245774" cy="2826673"/>
          </a:xfrm>
          <a:prstGeom prst="rect">
            <a:avLst/>
          </a:prstGeom>
        </p:spPr>
      </p:pic>
      <p:sp>
        <p:nvSpPr>
          <p:cNvPr id="8" name="TextBox 7">
            <a:extLst>
              <a:ext uri="{FF2B5EF4-FFF2-40B4-BE49-F238E27FC236}">
                <a16:creationId xmlns:a16="http://schemas.microsoft.com/office/drawing/2014/main" id="{45E447E6-1368-4DDA-A3D7-61B5564A3EBC}"/>
              </a:ext>
            </a:extLst>
          </p:cNvPr>
          <p:cNvSpPr txBox="1"/>
          <p:nvPr/>
        </p:nvSpPr>
        <p:spPr>
          <a:xfrm>
            <a:off x="2423724" y="660621"/>
            <a:ext cx="956543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D84E19"/>
                </a:solidFill>
                <a:effectLst/>
                <a:uLnTx/>
                <a:uFillTx/>
                <a:latin typeface="Alegreya Sans" panose="00000500000000000000" pitchFamily="2" charset="0"/>
                <a:ea typeface="+mn-ea"/>
                <a:cs typeface="+mn-cs"/>
              </a:rPr>
              <a:t>AAP COVID-19 Advocacy Priorities</a:t>
            </a:r>
          </a:p>
        </p:txBody>
      </p:sp>
    </p:spTree>
    <p:extLst>
      <p:ext uri="{BB962C8B-B14F-4D97-AF65-F5344CB8AC3E}">
        <p14:creationId xmlns:p14="http://schemas.microsoft.com/office/powerpoint/2010/main" val="537541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564ABB-0E7B-4313-A46B-1A5B262D1B39}"/>
              </a:ext>
            </a:extLst>
          </p:cNvPr>
          <p:cNvPicPr>
            <a:picLocks noChangeAspect="1"/>
          </p:cNvPicPr>
          <p:nvPr/>
        </p:nvPicPr>
        <p:blipFill>
          <a:blip r:embed="rId3"/>
          <a:stretch>
            <a:fillRect/>
          </a:stretch>
        </p:blipFill>
        <p:spPr>
          <a:xfrm>
            <a:off x="1905000" y="1490365"/>
            <a:ext cx="8231928" cy="2652032"/>
          </a:xfrm>
          <a:prstGeom prst="rect">
            <a:avLst/>
          </a:prstGeom>
        </p:spPr>
      </p:pic>
      <p:pic>
        <p:nvPicPr>
          <p:cNvPr id="6" name="Picture 5">
            <a:extLst>
              <a:ext uri="{FF2B5EF4-FFF2-40B4-BE49-F238E27FC236}">
                <a16:creationId xmlns:a16="http://schemas.microsoft.com/office/drawing/2014/main" id="{2E197F21-88B1-46E0-B9CA-13F6C394E6AB}"/>
              </a:ext>
            </a:extLst>
          </p:cNvPr>
          <p:cNvPicPr>
            <a:picLocks noChangeAspect="1"/>
          </p:cNvPicPr>
          <p:nvPr/>
        </p:nvPicPr>
        <p:blipFill>
          <a:blip r:embed="rId4"/>
          <a:stretch>
            <a:fillRect/>
          </a:stretch>
        </p:blipFill>
        <p:spPr>
          <a:xfrm>
            <a:off x="9833" y="3394588"/>
            <a:ext cx="12188825" cy="2769863"/>
          </a:xfrm>
          <a:prstGeom prst="rect">
            <a:avLst/>
          </a:prstGeom>
        </p:spPr>
      </p:pic>
      <p:sp>
        <p:nvSpPr>
          <p:cNvPr id="3" name="TextBox 2">
            <a:extLst>
              <a:ext uri="{FF2B5EF4-FFF2-40B4-BE49-F238E27FC236}">
                <a16:creationId xmlns:a16="http://schemas.microsoft.com/office/drawing/2014/main" id="{C7BB269F-B21D-4ACB-8C6F-31487B581A5E}"/>
              </a:ext>
            </a:extLst>
          </p:cNvPr>
          <p:cNvSpPr txBox="1"/>
          <p:nvPr/>
        </p:nvSpPr>
        <p:spPr>
          <a:xfrm>
            <a:off x="3429000" y="567035"/>
            <a:ext cx="5878532" cy="923330"/>
          </a:xfrm>
          <a:prstGeom prst="rect">
            <a:avLst/>
          </a:prstGeom>
          <a:noFill/>
        </p:spPr>
        <p:txBody>
          <a:bodyPr wrap="none" rtlCol="0">
            <a:spAutoFit/>
          </a:bodyPr>
          <a:lstStyle/>
          <a:p>
            <a:r>
              <a:rPr lang="en-US" sz="5400" b="1" dirty="0">
                <a:solidFill>
                  <a:srgbClr val="D84E19"/>
                </a:solidFill>
                <a:latin typeface="Alegreya Sans" panose="00000500000000000000" pitchFamily="2" charset="0"/>
              </a:rPr>
              <a:t>Opportunities . . .</a:t>
            </a:r>
          </a:p>
        </p:txBody>
      </p:sp>
    </p:spTree>
    <p:extLst>
      <p:ext uri="{BB962C8B-B14F-4D97-AF65-F5344CB8AC3E}">
        <p14:creationId xmlns:p14="http://schemas.microsoft.com/office/powerpoint/2010/main" val="396309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C7F1B2-E3EB-47C5-9F50-544F5DDDD782}"/>
              </a:ext>
            </a:extLst>
          </p:cNvPr>
          <p:cNvSpPr txBox="1"/>
          <p:nvPr/>
        </p:nvSpPr>
        <p:spPr>
          <a:xfrm>
            <a:off x="1866900" y="4125850"/>
            <a:ext cx="845820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a:ea typeface="+mn-ea"/>
                <a:cs typeface="+mn-cs"/>
              </a:rPr>
              <a:t>The PPC is dedicated to improving the health and well‐being of the nation's children by supporting public policies to advance pediatric research, pediatric training, and quality health care for children and families.</a:t>
            </a:r>
          </a:p>
        </p:txBody>
      </p:sp>
      <p:pic>
        <p:nvPicPr>
          <p:cNvPr id="7" name="Picture 6">
            <a:extLst>
              <a:ext uri="{FF2B5EF4-FFF2-40B4-BE49-F238E27FC236}">
                <a16:creationId xmlns:a16="http://schemas.microsoft.com/office/drawing/2014/main" id="{2CFD707B-9924-4CBA-9E18-98718A7A71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0552" y="1076738"/>
            <a:ext cx="5830896" cy="2750239"/>
          </a:xfrm>
          <a:prstGeom prst="rect">
            <a:avLst/>
          </a:prstGeom>
        </p:spPr>
      </p:pic>
    </p:spTree>
    <p:extLst>
      <p:ext uri="{BB962C8B-B14F-4D97-AF65-F5344CB8AC3E}">
        <p14:creationId xmlns:p14="http://schemas.microsoft.com/office/powerpoint/2010/main" val="2722120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468106" y="2302010"/>
            <a:ext cx="6323319" cy="3836011"/>
          </a:xfrm>
        </p:spPr>
        <p:txBody>
          <a:bodyPr/>
          <a:lstStyle/>
          <a:p>
            <a:pPr marL="0" indent="0" algn="ctr">
              <a:buNone/>
            </a:pPr>
            <a:r>
              <a:rPr lang="en-US" sz="4000" dirty="0">
                <a:latin typeface="Alegreya Sans" panose="00000500000000000000" pitchFamily="2" charset="0"/>
              </a:rPr>
              <a:t>Our editorial board nomination calls occur every January/February and are posted on the journal websites</a:t>
            </a:r>
          </a:p>
        </p:txBody>
      </p:sp>
      <p:sp>
        <p:nvSpPr>
          <p:cNvPr id="7" name="TextBox 6">
            <a:extLst>
              <a:ext uri="{FF2B5EF4-FFF2-40B4-BE49-F238E27FC236}">
                <a16:creationId xmlns:a16="http://schemas.microsoft.com/office/drawing/2014/main" id="{63120E5B-9125-4B12-BE48-8890B437B4C1}"/>
              </a:ext>
            </a:extLst>
          </p:cNvPr>
          <p:cNvSpPr txBox="1"/>
          <p:nvPr/>
        </p:nvSpPr>
        <p:spPr>
          <a:xfrm>
            <a:off x="3065353" y="719981"/>
            <a:ext cx="7486345" cy="695575"/>
          </a:xfrm>
          <a:prstGeom prst="rect">
            <a:avLst/>
          </a:prstGeom>
          <a:noFill/>
        </p:spPr>
        <p:txBody>
          <a:bodyPr wrap="none" rtlCol="0">
            <a:spAutoFit/>
          </a:bodyPr>
          <a:lstStyle/>
          <a:p>
            <a:pPr>
              <a:lnSpc>
                <a:spcPct val="80000"/>
              </a:lnSpc>
            </a:pPr>
            <a:r>
              <a:rPr lang="en-US" sz="4900" b="1" dirty="0">
                <a:solidFill>
                  <a:srgbClr val="D84E19"/>
                </a:solidFill>
                <a:latin typeface="Alegreya Sans" panose="00000500000000000000" pitchFamily="2" charset="0"/>
              </a:rPr>
              <a:t>Journal Editorial Boards</a:t>
            </a:r>
          </a:p>
        </p:txBody>
      </p:sp>
      <p:pic>
        <p:nvPicPr>
          <p:cNvPr id="2050" name="Picture 2" descr="Journals &amp; Publications">
            <a:extLst>
              <a:ext uri="{FF2B5EF4-FFF2-40B4-BE49-F238E27FC236}">
                <a16:creationId xmlns:a16="http://schemas.microsoft.com/office/drawing/2014/main" id="{3E9744CD-ED41-4E90-9F0C-1F8C8DD3126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8849" y="1580712"/>
            <a:ext cx="3415410" cy="44134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A81E4B2E-1719-4710-ACD6-2233A39F4DA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369067" y="2315388"/>
            <a:ext cx="3415410" cy="439893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6A73DAF9-F164-4DBE-A7AC-D82378BCAB7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601077" y="2898537"/>
            <a:ext cx="2944978" cy="3815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308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120E5B-9125-4B12-BE48-8890B437B4C1}"/>
              </a:ext>
            </a:extLst>
          </p:cNvPr>
          <p:cNvSpPr txBox="1"/>
          <p:nvPr/>
        </p:nvSpPr>
        <p:spPr>
          <a:xfrm>
            <a:off x="3460285" y="789750"/>
            <a:ext cx="4584909" cy="1434239"/>
          </a:xfrm>
          <a:prstGeom prst="rect">
            <a:avLst/>
          </a:prstGeom>
          <a:noFill/>
        </p:spPr>
        <p:txBody>
          <a:bodyPr wrap="none" rtlCol="0">
            <a:spAutoFit/>
          </a:bodyPr>
          <a:lstStyle/>
          <a:p>
            <a:pPr algn="ctr">
              <a:lnSpc>
                <a:spcPct val="80000"/>
              </a:lnSpc>
            </a:pPr>
            <a:r>
              <a:rPr lang="en-US" sz="4900" b="1" dirty="0">
                <a:solidFill>
                  <a:srgbClr val="D84E19"/>
                </a:solidFill>
                <a:latin typeface="Alegreya Sans" panose="00000500000000000000" pitchFamily="2" charset="0"/>
              </a:rPr>
              <a:t>CATCH Grants</a:t>
            </a:r>
          </a:p>
          <a:p>
            <a:endParaRPr lang="en-US" sz="4800" b="1" dirty="0">
              <a:solidFill>
                <a:srgbClr val="D84E19"/>
              </a:solidFill>
              <a:latin typeface="Alegreya Sans" panose="00000500000000000000" pitchFamily="2" charset="0"/>
            </a:endParaRPr>
          </a:p>
        </p:txBody>
      </p:sp>
      <p:pic>
        <p:nvPicPr>
          <p:cNvPr id="2052" name="Picture 4" descr="Image">
            <a:extLst>
              <a:ext uri="{FF2B5EF4-FFF2-40B4-BE49-F238E27FC236}">
                <a16:creationId xmlns:a16="http://schemas.microsoft.com/office/drawing/2014/main" id="{FCCA37C2-B6EA-4394-AF65-10E6B7BC59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4089" y="2635466"/>
            <a:ext cx="4882521" cy="218142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A467121-2B11-45AB-9AEF-0ADC3A1B3FFB}"/>
              </a:ext>
            </a:extLst>
          </p:cNvPr>
          <p:cNvSpPr/>
          <p:nvPr/>
        </p:nvSpPr>
        <p:spPr>
          <a:xfrm>
            <a:off x="5486400" y="1728601"/>
            <a:ext cx="6810970" cy="4339650"/>
          </a:xfrm>
          <a:prstGeom prst="rect">
            <a:avLst/>
          </a:prstGeom>
        </p:spPr>
        <p:txBody>
          <a:bodyPr wrap="square">
            <a:spAutoFit/>
          </a:bodyPr>
          <a:lstStyle/>
          <a:p>
            <a:pPr marL="457200" indent="-457200">
              <a:lnSpc>
                <a:spcPct val="80000"/>
              </a:lnSpc>
              <a:buClr>
                <a:srgbClr val="E9B424"/>
              </a:buClr>
              <a:buFont typeface="Arial" panose="020B0604020202020204" pitchFamily="34" charset="0"/>
              <a:buChar char="•"/>
            </a:pPr>
            <a:r>
              <a:rPr lang="en-US" sz="3000" dirty="0">
                <a:solidFill>
                  <a:prstClr val="black"/>
                </a:solidFill>
                <a:latin typeface="Alegreya Sans" panose="00000500000000000000" pitchFamily="2" charset="0"/>
              </a:rPr>
              <a:t>Pediatricians and residents with innovative ideas to plan or implement initiatives that address critical child health issues in their communities may apply for $10,000 and $2,000, respectively</a:t>
            </a:r>
          </a:p>
          <a:p>
            <a:pPr marL="457200" indent="-457200">
              <a:lnSpc>
                <a:spcPct val="80000"/>
              </a:lnSpc>
              <a:buClr>
                <a:srgbClr val="E9B424"/>
              </a:buClr>
              <a:buFont typeface="Arial" panose="020B0604020202020204" pitchFamily="34" charset="0"/>
              <a:buChar char="•"/>
            </a:pPr>
            <a:endParaRPr lang="en-US" sz="3000" dirty="0">
              <a:solidFill>
                <a:prstClr val="black"/>
              </a:solidFill>
              <a:latin typeface="Alegreya Sans" panose="00000500000000000000" pitchFamily="2" charset="0"/>
            </a:endParaRPr>
          </a:p>
          <a:p>
            <a:pPr marL="457200" indent="-457200">
              <a:lnSpc>
                <a:spcPct val="80000"/>
              </a:lnSpc>
              <a:buClr>
                <a:srgbClr val="E9B424"/>
              </a:buClr>
              <a:buFont typeface="Arial" panose="020B0604020202020204" pitchFamily="34" charset="0"/>
              <a:buChar char="•"/>
            </a:pPr>
            <a:r>
              <a:rPr lang="en-US" sz="3000" dirty="0">
                <a:solidFill>
                  <a:prstClr val="black"/>
                </a:solidFill>
                <a:latin typeface="Alegreya Sans" panose="00000500000000000000" pitchFamily="2" charset="0"/>
              </a:rPr>
              <a:t>Call for Proposals open November 2020 through January 2021</a:t>
            </a:r>
          </a:p>
          <a:p>
            <a:pPr marL="457200" indent="-457200">
              <a:buClr>
                <a:srgbClr val="E9B424"/>
              </a:buClr>
              <a:buFont typeface="Arial" panose="020B0604020202020204" pitchFamily="34" charset="0"/>
              <a:buChar char="•"/>
            </a:pPr>
            <a:endParaRPr lang="en-US" sz="3000" dirty="0">
              <a:solidFill>
                <a:prstClr val="black"/>
              </a:solidFill>
              <a:latin typeface="Alegreya Sans" panose="00000500000000000000" pitchFamily="2" charset="0"/>
            </a:endParaRPr>
          </a:p>
          <a:p>
            <a:pPr marL="457200" indent="-457200">
              <a:buClr>
                <a:srgbClr val="E9B424"/>
              </a:buClr>
              <a:buFont typeface="Arial" panose="020B0604020202020204" pitchFamily="34" charset="0"/>
              <a:buChar char="•"/>
            </a:pPr>
            <a:r>
              <a:rPr lang="en-US" sz="3000" dirty="0">
                <a:solidFill>
                  <a:prstClr val="black"/>
                </a:solidFill>
                <a:latin typeface="Alegreya Sans" panose="00000500000000000000" pitchFamily="2" charset="0"/>
              </a:rPr>
              <a:t>To learn more, visit </a:t>
            </a:r>
            <a:r>
              <a:rPr lang="en-US" sz="3000" dirty="0">
                <a:solidFill>
                  <a:prstClr val="black"/>
                </a:solidFill>
                <a:latin typeface="Alegreya Sans" panose="00000500000000000000" pitchFamily="2" charset="0"/>
                <a:hlinkClick r:id="rId4" action="ppaction://hlinkfile"/>
              </a:rPr>
              <a:t>aap.org/CATCH</a:t>
            </a:r>
            <a:endParaRPr lang="en-US" sz="3000" dirty="0">
              <a:solidFill>
                <a:prstClr val="black"/>
              </a:solidFill>
              <a:latin typeface="Alegreya Sans" panose="00000500000000000000" pitchFamily="2" charset="0"/>
            </a:endParaRPr>
          </a:p>
        </p:txBody>
      </p:sp>
    </p:spTree>
    <p:extLst>
      <p:ext uri="{BB962C8B-B14F-4D97-AF65-F5344CB8AC3E}">
        <p14:creationId xmlns:p14="http://schemas.microsoft.com/office/powerpoint/2010/main" val="1054039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304801" y="609600"/>
            <a:ext cx="10969625" cy="1143000"/>
          </a:xfrm>
        </p:spPr>
        <p:txBody>
          <a:bodyPr>
            <a:normAutofit/>
          </a:bodyPr>
          <a:lstStyle/>
          <a:p>
            <a:r>
              <a:rPr lang="en-US" sz="4800" b="1" dirty="0">
                <a:solidFill>
                  <a:schemeClr val="accent6"/>
                </a:solidFill>
                <a:latin typeface="Alegreya Sans" panose="00000500000000000000" pitchFamily="2" charset="0"/>
              </a:rPr>
              <a:t>Other Training Opportunities</a:t>
            </a:r>
          </a:p>
        </p:txBody>
      </p:sp>
      <p:sp>
        <p:nvSpPr>
          <p:cNvPr id="7" name="Content Placeholder 6"/>
          <p:cNvSpPr>
            <a:spLocks noGrp="1"/>
          </p:cNvSpPr>
          <p:nvPr>
            <p:ph idx="4294967295"/>
          </p:nvPr>
        </p:nvSpPr>
        <p:spPr>
          <a:xfrm>
            <a:off x="611188" y="1905001"/>
            <a:ext cx="10969625" cy="4525963"/>
          </a:xfrm>
        </p:spPr>
        <p:txBody>
          <a:bodyPr>
            <a:normAutofit/>
          </a:bodyPr>
          <a:lstStyle/>
          <a:p>
            <a:pPr>
              <a:lnSpc>
                <a:spcPct val="80000"/>
              </a:lnSpc>
              <a:buClr>
                <a:schemeClr val="accent5"/>
              </a:buClr>
              <a:buFont typeface="Arial" panose="020B0604020202020204" pitchFamily="34" charset="0"/>
              <a:buChar char="•"/>
            </a:pPr>
            <a:r>
              <a:rPr lang="en-US" sz="3600" dirty="0">
                <a:latin typeface="Alegreya Sans" panose="00000500000000000000" pitchFamily="2" charset="0"/>
              </a:rPr>
              <a:t>Academic Pediatric Association Health Policy Scholars Program </a:t>
            </a:r>
            <a:r>
              <a:rPr lang="en-US" sz="3200" dirty="0">
                <a:latin typeface="Alegreya Sans" panose="00000500000000000000" pitchFamily="2" charset="0"/>
                <a:hlinkClick r:id="rId2"/>
              </a:rPr>
              <a:t>https://www.academicpeds.org/program/health-policy-scholars-program/</a:t>
            </a:r>
            <a:endParaRPr lang="en-US" sz="3200" dirty="0">
              <a:latin typeface="Alegreya Sans" panose="00000500000000000000" pitchFamily="2" charset="0"/>
            </a:endParaRPr>
          </a:p>
          <a:p>
            <a:pPr>
              <a:lnSpc>
                <a:spcPct val="80000"/>
              </a:lnSpc>
              <a:spcBef>
                <a:spcPts val="2400"/>
              </a:spcBef>
              <a:buClr>
                <a:schemeClr val="accent5"/>
              </a:buClr>
              <a:buFont typeface="Arial" panose="020B0604020202020204" pitchFamily="34" charset="0"/>
              <a:buChar char="•"/>
            </a:pPr>
            <a:r>
              <a:rPr lang="en-US" sz="3600" dirty="0">
                <a:latin typeface="Alegreya Sans" panose="00000500000000000000" pitchFamily="2" charset="0"/>
              </a:rPr>
              <a:t>Robert Wood Johnson Foundation Clinical Scholars </a:t>
            </a:r>
          </a:p>
          <a:p>
            <a:pPr marL="342900" lvl="1" indent="0">
              <a:lnSpc>
                <a:spcPct val="80000"/>
              </a:lnSpc>
              <a:spcBef>
                <a:spcPts val="0"/>
              </a:spcBef>
              <a:buClr>
                <a:schemeClr val="accent5"/>
              </a:buClr>
              <a:buNone/>
            </a:pPr>
            <a:r>
              <a:rPr lang="en-US" sz="3200" dirty="0">
                <a:latin typeface="Alegreya Sans" panose="00000500000000000000" pitchFamily="2" charset="0"/>
                <a:hlinkClick r:id="rId3"/>
              </a:rPr>
              <a:t>https://clinical-scholars.org/</a:t>
            </a:r>
            <a:endParaRPr lang="en-US" sz="3200" dirty="0">
              <a:latin typeface="Alegreya Sans" panose="00000500000000000000" pitchFamily="2" charset="0"/>
            </a:endParaRPr>
          </a:p>
          <a:p>
            <a:pPr>
              <a:spcBef>
                <a:spcPts val="1800"/>
              </a:spcBef>
              <a:buClr>
                <a:schemeClr val="accent5"/>
              </a:buClr>
              <a:buFont typeface="Arial" panose="020B0604020202020204" pitchFamily="34" charset="0"/>
              <a:buChar char="•"/>
            </a:pPr>
            <a:r>
              <a:rPr lang="en-US" sz="3600" dirty="0">
                <a:latin typeface="Alegreya Sans" panose="00000500000000000000" pitchFamily="2" charset="0"/>
              </a:rPr>
              <a:t>Many others….</a:t>
            </a:r>
          </a:p>
          <a:p>
            <a:endParaRPr lang="en-US" dirty="0"/>
          </a:p>
        </p:txBody>
      </p:sp>
    </p:spTree>
    <p:extLst>
      <p:ext uri="{BB962C8B-B14F-4D97-AF65-F5344CB8AC3E}">
        <p14:creationId xmlns:p14="http://schemas.microsoft.com/office/powerpoint/2010/main" val="2524974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7B792-4011-40E5-BDCC-B6370DED9FC5}"/>
              </a:ext>
            </a:extLst>
          </p:cNvPr>
          <p:cNvSpPr>
            <a:spLocks noGrp="1"/>
          </p:cNvSpPr>
          <p:nvPr>
            <p:ph type="title"/>
          </p:nvPr>
        </p:nvSpPr>
        <p:spPr>
          <a:xfrm>
            <a:off x="-99339" y="852902"/>
            <a:ext cx="12192000" cy="1348061"/>
          </a:xfrm>
        </p:spPr>
        <p:txBody>
          <a:bodyPr/>
          <a:lstStyle/>
          <a:p>
            <a:pPr>
              <a:lnSpc>
                <a:spcPct val="80000"/>
              </a:lnSpc>
            </a:pPr>
            <a:r>
              <a:rPr lang="en-US" sz="5400" cap="none" dirty="0">
                <a:latin typeface="Alegreya Sans"/>
              </a:rPr>
              <a:t>Election 2020:  Vote Kids  </a:t>
            </a:r>
            <a:br>
              <a:rPr lang="en-US" sz="4800" cap="none" dirty="0">
                <a:latin typeface="Alegreya Sans"/>
              </a:rPr>
            </a:br>
            <a:endParaRPr lang="en-US" sz="4800" cap="none" dirty="0"/>
          </a:p>
        </p:txBody>
      </p:sp>
      <p:sp>
        <p:nvSpPr>
          <p:cNvPr id="14" name="Content Placeholder 2">
            <a:extLst>
              <a:ext uri="{FF2B5EF4-FFF2-40B4-BE49-F238E27FC236}">
                <a16:creationId xmlns:a16="http://schemas.microsoft.com/office/drawing/2014/main" id="{E97D441A-56C8-4774-A653-23C74F24FEB8}"/>
              </a:ext>
            </a:extLst>
          </p:cNvPr>
          <p:cNvSpPr>
            <a:spLocks noGrp="1"/>
          </p:cNvSpPr>
          <p:nvPr>
            <p:ph idx="1"/>
          </p:nvPr>
        </p:nvSpPr>
        <p:spPr>
          <a:xfrm>
            <a:off x="7200604" y="1938032"/>
            <a:ext cx="4892057" cy="1528230"/>
          </a:xfrm>
        </p:spPr>
        <p:txBody>
          <a:bodyPr vert="horz" lIns="91440" tIns="45720" rIns="91440" bIns="45720" rtlCol="0" anchor="t">
            <a:noAutofit/>
          </a:bodyPr>
          <a:lstStyle/>
          <a:p>
            <a:r>
              <a:rPr lang="en-US" sz="3400" dirty="0">
                <a:latin typeface="Alegreya Sans"/>
              </a:rPr>
              <a:t>Focus on equity</a:t>
            </a:r>
          </a:p>
          <a:p>
            <a:pPr>
              <a:lnSpc>
                <a:spcPct val="80000"/>
              </a:lnSpc>
            </a:pPr>
            <a:r>
              <a:rPr lang="en-US" sz="3400" dirty="0">
                <a:latin typeface="Alegreya Sans"/>
              </a:rPr>
              <a:t>Innovative new partnerships</a:t>
            </a:r>
          </a:p>
          <a:p>
            <a:pPr>
              <a:lnSpc>
                <a:spcPct val="80000"/>
              </a:lnSpc>
              <a:spcBef>
                <a:spcPts val="1200"/>
              </a:spcBef>
            </a:pPr>
            <a:r>
              <a:rPr lang="en-US" sz="3400" dirty="0">
                <a:latin typeface="Alegreya Sans"/>
              </a:rPr>
              <a:t>“Healthy democracy” toolkit: vote like your health depends on it</a:t>
            </a:r>
          </a:p>
          <a:p>
            <a:pPr>
              <a:lnSpc>
                <a:spcPct val="80000"/>
              </a:lnSpc>
              <a:spcBef>
                <a:spcPts val="1200"/>
              </a:spcBef>
            </a:pPr>
            <a:r>
              <a:rPr lang="en-US" sz="3400" dirty="0">
                <a:latin typeface="Alegreya Sans"/>
              </a:rPr>
              <a:t>Virtual voting, new ways to engage</a:t>
            </a:r>
            <a:endParaRPr lang="en-US" sz="3400" dirty="0"/>
          </a:p>
        </p:txBody>
      </p:sp>
      <p:pic>
        <p:nvPicPr>
          <p:cNvPr id="3" name="Picture 2">
            <a:extLst>
              <a:ext uri="{FF2B5EF4-FFF2-40B4-BE49-F238E27FC236}">
                <a16:creationId xmlns:a16="http://schemas.microsoft.com/office/drawing/2014/main" id="{D2A9575E-91F4-4D8D-93FF-646D468BED3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4341" y="1841385"/>
            <a:ext cx="6427585" cy="36155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D3FBE967-881A-4BE8-BECC-909564E61277}"/>
              </a:ext>
            </a:extLst>
          </p:cNvPr>
          <p:cNvSpPr txBox="1"/>
          <p:nvPr/>
        </p:nvSpPr>
        <p:spPr>
          <a:xfrm>
            <a:off x="1224280" y="5633071"/>
            <a:ext cx="614680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47F"/>
                </a:solidFill>
                <a:effectLst/>
                <a:uLnTx/>
                <a:uFillTx/>
                <a:latin typeface="Alegreya Sans" panose="00000500000000000000" pitchFamily="2" charset="0"/>
                <a:ea typeface="Calibri" panose="020F0502020204030204" pitchFamily="34" charset="0"/>
                <a:cs typeface="Times New Roman" panose="02020603050405020304" pitchFamily="18" charset="0"/>
              </a:rPr>
              <a:t> aap.org/VoteKids</a:t>
            </a:r>
            <a:endParaRPr kumimoji="0" lang="en-US" sz="4400" b="1" i="0" u="none" strike="noStrike" kern="1200" cap="none" spc="0" normalizeH="0" baseline="0" noProof="0" dirty="0">
              <a:ln>
                <a:noFill/>
              </a:ln>
              <a:solidFill>
                <a:srgbClr val="00247F"/>
              </a:solidFill>
              <a:effectLst/>
              <a:uLnTx/>
              <a:uFillTx/>
              <a:latin typeface="Alegreya Sans" panose="00000500000000000000" pitchFamily="2" charset="0"/>
              <a:ea typeface="+mn-ea"/>
              <a:cs typeface="+mn-cs"/>
            </a:endParaRPr>
          </a:p>
        </p:txBody>
      </p:sp>
    </p:spTree>
    <p:extLst>
      <p:ext uri="{BB962C8B-B14F-4D97-AF65-F5344CB8AC3E}">
        <p14:creationId xmlns:p14="http://schemas.microsoft.com/office/powerpoint/2010/main" val="37333364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D9DD8083-6917-489D-81FC-1978A8614B24}"/>
              </a:ext>
            </a:extLst>
          </p:cNvPr>
          <p:cNvSpPr txBox="1">
            <a:spLocks/>
          </p:cNvSpPr>
          <p:nvPr/>
        </p:nvSpPr>
        <p:spPr>
          <a:xfrm>
            <a:off x="132269" y="2576345"/>
            <a:ext cx="6269858" cy="1076937"/>
          </a:xfrm>
          <a:prstGeom prst="rect">
            <a:avLst/>
          </a:prstGeom>
        </p:spPr>
        <p:txBody>
          <a:bodyPr vert="horz" wrap="square" lIns="91416" tIns="45708" rIns="91416" bIns="45708" rtlCol="0" anchor="t">
            <a:spAutoFit/>
          </a:bodyPr>
          <a:lstStyle>
            <a:lvl1pPr algn="ctr" defTabSz="342900" rtl="0" eaLnBrk="1" latinLnBrk="0" hangingPunct="1">
              <a:spcBef>
                <a:spcPct val="0"/>
              </a:spcBef>
              <a:buNone/>
              <a:defRPr lang="en-US" sz="3600" b="1" i="0" kern="1200" dirty="0">
                <a:solidFill>
                  <a:srgbClr val="F5AA2C"/>
                </a:solidFill>
                <a:latin typeface="+mn-lt"/>
                <a:ea typeface="+mj-ea"/>
                <a:cs typeface="+mj-cs"/>
              </a:defRPr>
            </a:lvl1pPr>
          </a:lstStyle>
          <a:p>
            <a:pPr algn="l" defTabSz="342797">
              <a:lnSpc>
                <a:spcPct val="80000"/>
              </a:lnSpc>
            </a:pPr>
            <a:r>
              <a:rPr lang="en-US" sz="7998" dirty="0">
                <a:solidFill>
                  <a:prstClr val="white"/>
                </a:solidFill>
                <a:latin typeface="Alegreya Sans" panose="00000500000000000000" pitchFamily="2" charset="0"/>
              </a:rPr>
              <a:t>Thank you!</a:t>
            </a:r>
          </a:p>
        </p:txBody>
      </p:sp>
      <p:pic>
        <p:nvPicPr>
          <p:cNvPr id="1026" name="Picture 2">
            <a:extLst>
              <a:ext uri="{FF2B5EF4-FFF2-40B4-BE49-F238E27FC236}">
                <a16:creationId xmlns:a16="http://schemas.microsoft.com/office/drawing/2014/main" id="{EAD7AD5B-FA12-4D63-88EC-2B3111B922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547" t="1152"/>
          <a:stretch/>
        </p:blipFill>
        <p:spPr bwMode="auto">
          <a:xfrm>
            <a:off x="5867400" y="762001"/>
            <a:ext cx="5393158" cy="470562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721290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4696" y="-66262"/>
            <a:ext cx="8229600" cy="1143000"/>
          </a:xfrm>
        </p:spPr>
        <p:txBody>
          <a:bodyPr/>
          <a:lstStyle/>
          <a:p>
            <a:r>
              <a:rPr lang="en-US" b="1" dirty="0"/>
              <a:t>Pediatric Policy Council Priorities</a:t>
            </a:r>
          </a:p>
        </p:txBody>
      </p:sp>
      <p:graphicFrame>
        <p:nvGraphicFramePr>
          <p:cNvPr id="4" name="Diagram 3">
            <a:extLst>
              <a:ext uri="{FF2B5EF4-FFF2-40B4-BE49-F238E27FC236}">
                <a16:creationId xmlns:a16="http://schemas.microsoft.com/office/drawing/2014/main" id="{8E01387D-B683-400F-B776-AA66A4E557C4}"/>
              </a:ext>
            </a:extLst>
          </p:cNvPr>
          <p:cNvGraphicFramePr/>
          <p:nvPr/>
        </p:nvGraphicFramePr>
        <p:xfrm>
          <a:off x="162022" y="1024849"/>
          <a:ext cx="5229783" cy="4955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3D79DC30-FCC5-4028-953F-073B3545B5E9}"/>
              </a:ext>
            </a:extLst>
          </p:cNvPr>
          <p:cNvSpPr txBox="1"/>
          <p:nvPr/>
        </p:nvSpPr>
        <p:spPr>
          <a:xfrm>
            <a:off x="5360281" y="1024849"/>
            <a:ext cx="6695090" cy="50167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a:ea typeface="+mn-ea"/>
                <a:cs typeface="+mn-cs"/>
              </a:rPr>
              <a:t>Recent PPC Anti-Racism and Health Equity Activities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Urging the federal government to use state Medicaid program design to address health disparities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Advocating for demographic data collection and reporting on COVID-19 patients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Promoting voting as a tool to improve health equity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Publishing APS Racism Commentary Series: </a:t>
            </a:r>
            <a:r>
              <a:rPr kumimoji="0" lang="en-US" sz="2000" b="1" i="0" u="none" strike="noStrike" kern="1200" cap="none" spc="0" normalizeH="0" baseline="0" noProof="0" dirty="0">
                <a:ln>
                  <a:noFill/>
                </a:ln>
                <a:solidFill>
                  <a:prstClr val="black"/>
                </a:solidFill>
                <a:effectLst/>
                <a:uLnTx/>
                <a:uFillTx/>
                <a:latin typeface="Calibri"/>
                <a:ea typeface="+mn-ea"/>
                <a:cs typeface="+mn-cs"/>
              </a:rPr>
              <a:t>At The Intersection of Equity, Science, and Social Justice</a:t>
            </a: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000" b="0" i="1" u="none" strike="noStrike" kern="1200" cap="none" spc="0" normalizeH="0" baseline="0" noProof="0" dirty="0">
                <a:ln>
                  <a:noFill/>
                </a:ln>
                <a:solidFill>
                  <a:prstClr val="black"/>
                </a:solidFill>
                <a:effectLst/>
                <a:uLnTx/>
                <a:uFillTx/>
                <a:latin typeface="Calibri"/>
                <a:ea typeface="+mn-ea"/>
                <a:cs typeface="+mn-cs"/>
              </a:rPr>
              <a:t>“Racism as a Public Health Issue”</a:t>
            </a:r>
          </a:p>
          <a:p>
            <a:pPr marL="800100" marR="0" lvl="1"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000" b="0" i="1" u="none" strike="noStrike" kern="1200" cap="none" spc="0" normalizeH="0" baseline="0" noProof="0" dirty="0">
                <a:ln>
                  <a:noFill/>
                </a:ln>
                <a:solidFill>
                  <a:prstClr val="black"/>
                </a:solidFill>
                <a:effectLst/>
                <a:uLnTx/>
                <a:uFillTx/>
                <a:latin typeface="Calibri"/>
                <a:ea typeface="+mn-ea"/>
                <a:cs typeface="+mn-cs"/>
              </a:rPr>
              <a:t>“Challenges and Opportunities in Academic Medicine” </a:t>
            </a:r>
          </a:p>
          <a:p>
            <a:pPr marL="800100" marR="0" lvl="1"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000" b="0" i="1" u="none" strike="noStrike" kern="1200" cap="none" spc="0" normalizeH="0" baseline="0" noProof="0" dirty="0">
                <a:ln>
                  <a:noFill/>
                </a:ln>
                <a:solidFill>
                  <a:prstClr val="black"/>
                </a:solidFill>
                <a:effectLst/>
                <a:uLnTx/>
                <a:uFillTx/>
                <a:latin typeface="Calibri"/>
                <a:ea typeface="+mn-ea"/>
                <a:cs typeface="+mn-cs"/>
              </a:rPr>
              <a:t>“Organizational Solutions: Calling the Question”</a:t>
            </a:r>
          </a:p>
          <a:p>
            <a:pPr marL="800100" marR="0" lvl="1"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000" b="0" i="1" u="none" strike="noStrike" kern="1200" cap="none" spc="0" normalizeH="0" baseline="0" noProof="0" dirty="0">
                <a:ln>
                  <a:noFill/>
                </a:ln>
                <a:solidFill>
                  <a:prstClr val="black"/>
                </a:solidFill>
                <a:effectLst/>
                <a:uLnTx/>
                <a:uFillTx/>
                <a:latin typeface="Calibri"/>
                <a:ea typeface="+mn-ea"/>
                <a:cs typeface="+mn-cs"/>
              </a:rPr>
              <a:t>“Holistic Promotion of Scholarship and Advancement”</a:t>
            </a:r>
          </a:p>
        </p:txBody>
      </p:sp>
    </p:spTree>
    <p:extLst>
      <p:ext uri="{BB962C8B-B14F-4D97-AF65-F5344CB8AC3E}">
        <p14:creationId xmlns:p14="http://schemas.microsoft.com/office/powerpoint/2010/main" val="2845156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01EC4-0892-A74B-BAF6-F7C5A702D119}"/>
              </a:ext>
            </a:extLst>
          </p:cNvPr>
          <p:cNvSpPr>
            <a:spLocks noGrp="1"/>
          </p:cNvSpPr>
          <p:nvPr>
            <p:ph type="title"/>
          </p:nvPr>
        </p:nvSpPr>
        <p:spPr/>
        <p:txBody>
          <a:bodyPr/>
          <a:lstStyle/>
          <a:p>
            <a:r>
              <a:rPr lang="en-US" b="1" u="sng" dirty="0"/>
              <a:t>PPC</a:t>
            </a:r>
            <a:r>
              <a:rPr lang="en-US" b="1" dirty="0"/>
              <a:t>: At the Intersection of Equity, Science, and Social Justice</a:t>
            </a:r>
          </a:p>
        </p:txBody>
      </p:sp>
      <p:pic>
        <p:nvPicPr>
          <p:cNvPr id="4" name="Picture 3">
            <a:extLst>
              <a:ext uri="{FF2B5EF4-FFF2-40B4-BE49-F238E27FC236}">
                <a16:creationId xmlns:a16="http://schemas.microsoft.com/office/drawing/2014/main" id="{7955F1BB-06BE-8245-9AB3-88A61ED578FC}"/>
              </a:ext>
            </a:extLst>
          </p:cNvPr>
          <p:cNvPicPr>
            <a:picLocks noChangeAspect="1"/>
          </p:cNvPicPr>
          <p:nvPr/>
        </p:nvPicPr>
        <p:blipFill rotWithShape="1">
          <a:blip r:embed="rId2"/>
          <a:srcRect b="11177"/>
          <a:stretch/>
        </p:blipFill>
        <p:spPr>
          <a:xfrm>
            <a:off x="149099" y="1072807"/>
            <a:ext cx="5917855" cy="2738957"/>
          </a:xfrm>
          <a:prstGeom prst="rect">
            <a:avLst/>
          </a:prstGeom>
          <a:ln w="28575">
            <a:solidFill>
              <a:schemeClr val="tx2"/>
            </a:solidFill>
          </a:ln>
        </p:spPr>
      </p:pic>
      <p:pic>
        <p:nvPicPr>
          <p:cNvPr id="5" name="Picture 4">
            <a:extLst>
              <a:ext uri="{FF2B5EF4-FFF2-40B4-BE49-F238E27FC236}">
                <a16:creationId xmlns:a16="http://schemas.microsoft.com/office/drawing/2014/main" id="{B863052A-8816-C54A-A8F3-63208C9B4900}"/>
              </a:ext>
            </a:extLst>
          </p:cNvPr>
          <p:cNvPicPr>
            <a:picLocks noChangeAspect="1"/>
          </p:cNvPicPr>
          <p:nvPr/>
        </p:nvPicPr>
        <p:blipFill rotWithShape="1">
          <a:blip r:embed="rId3"/>
          <a:srcRect b="11177"/>
          <a:stretch/>
        </p:blipFill>
        <p:spPr>
          <a:xfrm>
            <a:off x="6270959" y="1056976"/>
            <a:ext cx="5771942" cy="2769638"/>
          </a:xfrm>
          <a:prstGeom prst="rect">
            <a:avLst/>
          </a:prstGeom>
          <a:ln w="28575">
            <a:solidFill>
              <a:schemeClr val="tx2"/>
            </a:solidFill>
          </a:ln>
        </p:spPr>
      </p:pic>
      <p:pic>
        <p:nvPicPr>
          <p:cNvPr id="6" name="Picture 5">
            <a:extLst>
              <a:ext uri="{FF2B5EF4-FFF2-40B4-BE49-F238E27FC236}">
                <a16:creationId xmlns:a16="http://schemas.microsoft.com/office/drawing/2014/main" id="{66572F06-C424-BD43-87A7-8129D5C068BA}"/>
              </a:ext>
            </a:extLst>
          </p:cNvPr>
          <p:cNvPicPr>
            <a:picLocks noChangeAspect="1"/>
          </p:cNvPicPr>
          <p:nvPr/>
        </p:nvPicPr>
        <p:blipFill rotWithShape="1">
          <a:blip r:embed="rId4"/>
          <a:srcRect b="27347"/>
          <a:stretch/>
        </p:blipFill>
        <p:spPr>
          <a:xfrm>
            <a:off x="144772" y="3962521"/>
            <a:ext cx="5943950" cy="2738957"/>
          </a:xfrm>
          <a:prstGeom prst="rect">
            <a:avLst/>
          </a:prstGeom>
          <a:ln w="28575">
            <a:solidFill>
              <a:schemeClr val="tx2"/>
            </a:solidFill>
          </a:ln>
        </p:spPr>
      </p:pic>
      <p:pic>
        <p:nvPicPr>
          <p:cNvPr id="7" name="Picture 6">
            <a:extLst>
              <a:ext uri="{FF2B5EF4-FFF2-40B4-BE49-F238E27FC236}">
                <a16:creationId xmlns:a16="http://schemas.microsoft.com/office/drawing/2014/main" id="{18E7C95E-5C77-1D45-B604-45218067B00C}"/>
              </a:ext>
            </a:extLst>
          </p:cNvPr>
          <p:cNvPicPr>
            <a:picLocks noChangeAspect="1"/>
          </p:cNvPicPr>
          <p:nvPr/>
        </p:nvPicPr>
        <p:blipFill rotWithShape="1">
          <a:blip r:embed="rId5"/>
          <a:srcRect b="7666"/>
          <a:stretch/>
        </p:blipFill>
        <p:spPr>
          <a:xfrm>
            <a:off x="6248853" y="3951885"/>
            <a:ext cx="5798374" cy="2717139"/>
          </a:xfrm>
          <a:prstGeom prst="rect">
            <a:avLst/>
          </a:prstGeom>
          <a:ln w="28575">
            <a:solidFill>
              <a:schemeClr val="tx2"/>
            </a:solidFill>
          </a:ln>
        </p:spPr>
      </p:pic>
    </p:spTree>
    <p:extLst>
      <p:ext uri="{BB962C8B-B14F-4D97-AF65-F5344CB8AC3E}">
        <p14:creationId xmlns:p14="http://schemas.microsoft.com/office/powerpoint/2010/main" val="2147591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1C95CC-937D-4493-AEFA-F1FE92555818}"/>
              </a:ext>
            </a:extLst>
          </p:cNvPr>
          <p:cNvSpPr txBox="1">
            <a:spLocks noGrp="1"/>
          </p:cNvSpPr>
          <p:nvPr>
            <p:ph type="title"/>
          </p:nvPr>
        </p:nvSpPr>
        <p:spPr>
          <a:xfrm>
            <a:off x="609600" y="379270"/>
            <a:ext cx="10972800" cy="1600438"/>
          </a:xfrm>
          <a:prstGeom prst="rect">
            <a:avLst/>
          </a:prstGeom>
        </p:spPr>
        <p:txBody>
          <a:bodyPr vert="horz" lIns="121920" tIns="60960" rIns="121920" bIns="60960" rtlCol="0" anchor="ctr">
            <a:spAutoFit/>
          </a:bodyPr>
          <a:lstStyle>
            <a:lvl1pPr algn="ctr" defTabSz="457200" rtl="0" eaLnBrk="1" latinLnBrk="0" hangingPunct="1">
              <a:spcBef>
                <a:spcPct val="0"/>
              </a:spcBef>
              <a:buNone/>
              <a:defRPr sz="3600" b="1" i="0" kern="1200" cap="small">
                <a:solidFill>
                  <a:srgbClr val="D84E19"/>
                </a:solidFill>
                <a:latin typeface="Georgia"/>
                <a:ea typeface="+mj-ea"/>
                <a:cs typeface="+mj-cs"/>
              </a:defRPr>
            </a:lvl1pPr>
          </a:lstStyle>
          <a:p>
            <a:r>
              <a:rPr lang="en-US" sz="4800" cap="none" dirty="0">
                <a:latin typeface="Alegreya Sans" panose="00000500000000000000" pitchFamily="2" charset="0"/>
                <a:ea typeface="Calibri" panose="020F0502020204030204" pitchFamily="34" charset="0"/>
                <a:cs typeface="Arial" panose="020B0604020202020204" pitchFamily="34" charset="0"/>
              </a:rPr>
              <a:t>American Academy of Pediatrics (AAP) Approach to Equity</a:t>
            </a:r>
            <a:endParaRPr lang="en-US" dirty="0"/>
          </a:p>
        </p:txBody>
      </p:sp>
      <p:sp>
        <p:nvSpPr>
          <p:cNvPr id="5" name="Content Placeholder 2">
            <a:extLst>
              <a:ext uri="{FF2B5EF4-FFF2-40B4-BE49-F238E27FC236}">
                <a16:creationId xmlns:a16="http://schemas.microsoft.com/office/drawing/2014/main" id="{109BC51A-E8F0-4122-8057-DA4D381B421B}"/>
              </a:ext>
            </a:extLst>
          </p:cNvPr>
          <p:cNvSpPr txBox="1">
            <a:spLocks noGrp="1"/>
          </p:cNvSpPr>
          <p:nvPr>
            <p:ph idx="1"/>
          </p:nvPr>
        </p:nvSpPr>
        <p:spPr>
          <a:xfrm>
            <a:off x="522861" y="2248537"/>
            <a:ext cx="11497733" cy="2393037"/>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Clr>
                <a:srgbClr val="F5AA2C"/>
              </a:buClr>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chemeClr val="tx1">
                  <a:lumMod val="50000"/>
                  <a:lumOff val="50000"/>
                </a:schemeClr>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Lucida Grande"/>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dirty="0"/>
              <a:t>The AAP articulates as an ideal that all children and all systems of care maintain health equity. The AAP will equip pediatricians with the knowledge, skills, and resources needed to create equitable systems and ultimately optimal health for all children. </a:t>
            </a:r>
          </a:p>
        </p:txBody>
      </p:sp>
    </p:spTree>
    <p:extLst>
      <p:ext uri="{BB962C8B-B14F-4D97-AF65-F5344CB8AC3E}">
        <p14:creationId xmlns:p14="http://schemas.microsoft.com/office/powerpoint/2010/main" val="2423724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965BEF-4047-4109-BAA0-FCA72ABDA3C3}"/>
              </a:ext>
            </a:extLst>
          </p:cNvPr>
          <p:cNvSpPr/>
          <p:nvPr/>
        </p:nvSpPr>
        <p:spPr>
          <a:xfrm>
            <a:off x="556232" y="691736"/>
            <a:ext cx="11093859" cy="6124473"/>
          </a:xfrm>
          <a:prstGeom prst="rect">
            <a:avLst/>
          </a:prstGeom>
          <a:solidFill>
            <a:schemeClr val="accent1">
              <a:alpha val="84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00FE1A86-7124-4A24-A845-FFFE31495CA7}"/>
              </a:ext>
            </a:extLst>
          </p:cNvPr>
          <p:cNvSpPr/>
          <p:nvPr/>
        </p:nvSpPr>
        <p:spPr>
          <a:xfrm>
            <a:off x="986309" y="1038439"/>
            <a:ext cx="10233708" cy="5401608"/>
          </a:xfrm>
          <a:prstGeom prst="rect">
            <a:avLst/>
          </a:prstGeom>
          <a:solidFill>
            <a:schemeClr val="accent1">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503196ED-2A61-4113-B866-C32B70B1EDA5}"/>
              </a:ext>
            </a:extLst>
          </p:cNvPr>
          <p:cNvSpPr/>
          <p:nvPr/>
        </p:nvSpPr>
        <p:spPr>
          <a:xfrm>
            <a:off x="4537433" y="1074382"/>
            <a:ext cx="2718963" cy="303815"/>
          </a:xfrm>
          <a:prstGeom prst="ellipse">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legreya Sans" panose="00000500000000000000" pitchFamily="2" charset="0"/>
              </a:rPr>
              <a:t>Committees </a:t>
            </a:r>
          </a:p>
        </p:txBody>
      </p:sp>
      <p:sp>
        <p:nvSpPr>
          <p:cNvPr id="26" name="Rectangle 25">
            <a:extLst>
              <a:ext uri="{FF2B5EF4-FFF2-40B4-BE49-F238E27FC236}">
                <a16:creationId xmlns:a16="http://schemas.microsoft.com/office/drawing/2014/main" id="{1C4A8DED-A9A2-431B-A450-53107B975CFE}"/>
              </a:ext>
            </a:extLst>
          </p:cNvPr>
          <p:cNvSpPr/>
          <p:nvPr/>
        </p:nvSpPr>
        <p:spPr>
          <a:xfrm>
            <a:off x="1538221" y="1447246"/>
            <a:ext cx="9099611" cy="4583996"/>
          </a:xfrm>
          <a:prstGeom prst="rect">
            <a:avLst/>
          </a:prstGeom>
          <a:solidFill>
            <a:schemeClr val="accent1">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F05E47DE-C8CE-4163-9847-8E471106CD2E}"/>
              </a:ext>
            </a:extLst>
          </p:cNvPr>
          <p:cNvSpPr/>
          <p:nvPr/>
        </p:nvSpPr>
        <p:spPr>
          <a:xfrm rot="5400000">
            <a:off x="9575856" y="3343874"/>
            <a:ext cx="2718963" cy="303815"/>
          </a:xfrm>
          <a:prstGeom prst="ellipse">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legreya Sans" panose="00000500000000000000" pitchFamily="2" charset="0"/>
              </a:rPr>
              <a:t>Councils </a:t>
            </a:r>
          </a:p>
        </p:txBody>
      </p:sp>
      <p:sp>
        <p:nvSpPr>
          <p:cNvPr id="5" name="Rectangle 4">
            <a:extLst>
              <a:ext uri="{FF2B5EF4-FFF2-40B4-BE49-F238E27FC236}">
                <a16:creationId xmlns:a16="http://schemas.microsoft.com/office/drawing/2014/main" id="{CCCE4D79-4BA8-48A1-9475-2E5536A42345}"/>
              </a:ext>
            </a:extLst>
          </p:cNvPr>
          <p:cNvSpPr/>
          <p:nvPr/>
        </p:nvSpPr>
        <p:spPr>
          <a:xfrm rot="16200000">
            <a:off x="719739" y="3311112"/>
            <a:ext cx="1082219" cy="369332"/>
          </a:xfrm>
          <a:prstGeom prst="rect">
            <a:avLst/>
          </a:prstGeom>
        </p:spPr>
        <p:txBody>
          <a:bodyPr wrap="none">
            <a:spAutoFit/>
          </a:bodyPr>
          <a:lstStyle/>
          <a:p>
            <a:pPr algn="ctr"/>
            <a:r>
              <a:rPr lang="en-US" b="1" dirty="0">
                <a:solidFill>
                  <a:schemeClr val="bg1"/>
                </a:solidFill>
                <a:latin typeface="Alegreya Sans" panose="00000500000000000000" pitchFamily="2" charset="0"/>
              </a:rPr>
              <a:t>Chapters</a:t>
            </a:r>
            <a:r>
              <a:rPr lang="en-US" b="1" dirty="0">
                <a:latin typeface="Alegreya Sans" panose="00000500000000000000" pitchFamily="2" charset="0"/>
              </a:rPr>
              <a:t> </a:t>
            </a:r>
          </a:p>
        </p:txBody>
      </p:sp>
      <p:sp>
        <p:nvSpPr>
          <p:cNvPr id="7" name="Rectangle 6">
            <a:extLst>
              <a:ext uri="{FF2B5EF4-FFF2-40B4-BE49-F238E27FC236}">
                <a16:creationId xmlns:a16="http://schemas.microsoft.com/office/drawing/2014/main" id="{DE8A536B-B03B-4D89-B274-C90F75AF606A}"/>
              </a:ext>
            </a:extLst>
          </p:cNvPr>
          <p:cNvSpPr/>
          <p:nvPr/>
        </p:nvSpPr>
        <p:spPr>
          <a:xfrm>
            <a:off x="5272667" y="1427849"/>
            <a:ext cx="1088888" cy="369332"/>
          </a:xfrm>
          <a:prstGeom prst="rect">
            <a:avLst/>
          </a:prstGeom>
        </p:spPr>
        <p:txBody>
          <a:bodyPr wrap="none">
            <a:spAutoFit/>
          </a:bodyPr>
          <a:lstStyle/>
          <a:p>
            <a:r>
              <a:rPr lang="en-US" b="1" dirty="0">
                <a:solidFill>
                  <a:schemeClr val="bg1"/>
                </a:solidFill>
                <a:latin typeface="Alegreya Sans" panose="00000500000000000000" pitchFamily="2" charset="0"/>
              </a:rPr>
              <a:t>Programs</a:t>
            </a:r>
            <a:endParaRPr lang="en-US" dirty="0">
              <a:solidFill>
                <a:schemeClr val="bg1"/>
              </a:solidFill>
            </a:endParaRPr>
          </a:p>
        </p:txBody>
      </p:sp>
      <p:sp>
        <p:nvSpPr>
          <p:cNvPr id="29" name="Rectangle 28">
            <a:extLst>
              <a:ext uri="{FF2B5EF4-FFF2-40B4-BE49-F238E27FC236}">
                <a16:creationId xmlns:a16="http://schemas.microsoft.com/office/drawing/2014/main" id="{D61E2B8F-FE40-4E02-8A71-5AE5C3938480}"/>
              </a:ext>
            </a:extLst>
          </p:cNvPr>
          <p:cNvSpPr/>
          <p:nvPr/>
        </p:nvSpPr>
        <p:spPr>
          <a:xfrm>
            <a:off x="2086017" y="1823513"/>
            <a:ext cx="8034291" cy="3733219"/>
          </a:xfrm>
          <a:prstGeom prst="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6B66424-7E6C-41F4-BE43-50760EEE86E4}"/>
              </a:ext>
            </a:extLst>
          </p:cNvPr>
          <p:cNvSpPr/>
          <p:nvPr/>
        </p:nvSpPr>
        <p:spPr>
          <a:xfrm>
            <a:off x="5332507" y="1836517"/>
            <a:ext cx="1098762" cy="369332"/>
          </a:xfrm>
          <a:prstGeom prst="rect">
            <a:avLst/>
          </a:prstGeom>
        </p:spPr>
        <p:txBody>
          <a:bodyPr wrap="none">
            <a:spAutoFit/>
          </a:bodyPr>
          <a:lstStyle/>
          <a:p>
            <a:r>
              <a:rPr lang="en-US" b="1" dirty="0">
                <a:solidFill>
                  <a:schemeClr val="bg1"/>
                </a:solidFill>
                <a:latin typeface="Alegreya Sans" panose="00000500000000000000" pitchFamily="2" charset="0"/>
              </a:rPr>
              <a:t>Members</a:t>
            </a:r>
            <a:endParaRPr lang="en-US" dirty="0">
              <a:solidFill>
                <a:schemeClr val="bg1"/>
              </a:solidFill>
            </a:endParaRPr>
          </a:p>
        </p:txBody>
      </p:sp>
      <p:sp>
        <p:nvSpPr>
          <p:cNvPr id="52" name="Rectangle 51">
            <a:extLst>
              <a:ext uri="{FF2B5EF4-FFF2-40B4-BE49-F238E27FC236}">
                <a16:creationId xmlns:a16="http://schemas.microsoft.com/office/drawing/2014/main" id="{7AD1CA85-B82F-4BE7-B799-D7E110F3BC91}"/>
              </a:ext>
            </a:extLst>
          </p:cNvPr>
          <p:cNvSpPr/>
          <p:nvPr/>
        </p:nvSpPr>
        <p:spPr>
          <a:xfrm>
            <a:off x="5401583" y="5118520"/>
            <a:ext cx="1403157" cy="369332"/>
          </a:xfrm>
          <a:prstGeom prst="rect">
            <a:avLst/>
          </a:prstGeom>
        </p:spPr>
        <p:txBody>
          <a:bodyPr wrap="square">
            <a:spAutoFit/>
          </a:bodyPr>
          <a:lstStyle/>
          <a:p>
            <a:pPr algn="ctr"/>
            <a:r>
              <a:rPr lang="en-US" b="1" dirty="0">
                <a:solidFill>
                  <a:schemeClr val="bg1"/>
                </a:solidFill>
                <a:latin typeface="Alegreya Sans" panose="00000500000000000000" pitchFamily="2" charset="0"/>
              </a:rPr>
              <a:t>Partners </a:t>
            </a:r>
            <a:endParaRPr lang="en-US" dirty="0">
              <a:solidFill>
                <a:schemeClr val="bg1"/>
              </a:solidFill>
            </a:endParaRPr>
          </a:p>
        </p:txBody>
      </p:sp>
      <p:sp>
        <p:nvSpPr>
          <p:cNvPr id="33" name="Oval 32">
            <a:extLst>
              <a:ext uri="{FF2B5EF4-FFF2-40B4-BE49-F238E27FC236}">
                <a16:creationId xmlns:a16="http://schemas.microsoft.com/office/drawing/2014/main" id="{E4A3CBF5-7F2A-4006-A312-72C19DB0B95D}"/>
              </a:ext>
            </a:extLst>
          </p:cNvPr>
          <p:cNvSpPr/>
          <p:nvPr/>
        </p:nvSpPr>
        <p:spPr>
          <a:xfrm>
            <a:off x="4533221" y="722327"/>
            <a:ext cx="2718963" cy="303815"/>
          </a:xfrm>
          <a:prstGeom prst="ellipse">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legreya Sans" panose="00000500000000000000" pitchFamily="2" charset="0"/>
              </a:rPr>
              <a:t>Board </a:t>
            </a:r>
          </a:p>
        </p:txBody>
      </p:sp>
      <p:sp>
        <p:nvSpPr>
          <p:cNvPr id="34" name="Rectangle 33">
            <a:extLst>
              <a:ext uri="{FF2B5EF4-FFF2-40B4-BE49-F238E27FC236}">
                <a16:creationId xmlns:a16="http://schemas.microsoft.com/office/drawing/2014/main" id="{6F3F687C-1B51-46D7-A36B-BBAA1F62A3F5}"/>
              </a:ext>
            </a:extLst>
          </p:cNvPr>
          <p:cNvSpPr/>
          <p:nvPr/>
        </p:nvSpPr>
        <p:spPr>
          <a:xfrm>
            <a:off x="2624205" y="2249631"/>
            <a:ext cx="6979107" cy="2847327"/>
          </a:xfrm>
          <a:prstGeom prst="rect">
            <a:avLst/>
          </a:prstGeom>
          <a:pattFill prst="pct10">
            <a:fgClr>
              <a:schemeClr val="accent1">
                <a:lumMod val="40000"/>
                <a:lumOff val="60000"/>
              </a:schemeClr>
            </a:fgClr>
            <a:bgClr>
              <a:schemeClr val="bg1"/>
            </a:bgClr>
          </a:patt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54066303-E64B-4F0C-9BA1-A30B85E6BE27}"/>
              </a:ext>
            </a:extLst>
          </p:cNvPr>
          <p:cNvSpPr/>
          <p:nvPr/>
        </p:nvSpPr>
        <p:spPr>
          <a:xfrm>
            <a:off x="5557786" y="6019268"/>
            <a:ext cx="979755" cy="369332"/>
          </a:xfrm>
          <a:prstGeom prst="rect">
            <a:avLst/>
          </a:prstGeom>
        </p:spPr>
        <p:txBody>
          <a:bodyPr wrap="none">
            <a:spAutoFit/>
          </a:bodyPr>
          <a:lstStyle/>
          <a:p>
            <a:pPr algn="ctr"/>
            <a:r>
              <a:rPr lang="en-US" b="1" dirty="0">
                <a:solidFill>
                  <a:schemeClr val="bg1"/>
                </a:solidFill>
                <a:latin typeface="Alegreya Sans" panose="00000500000000000000" pitchFamily="2" charset="0"/>
              </a:rPr>
              <a:t>Sections</a:t>
            </a:r>
            <a:endParaRPr lang="en-US" b="1" dirty="0">
              <a:solidFill>
                <a:schemeClr val="bg1"/>
              </a:solidFill>
            </a:endParaRPr>
          </a:p>
        </p:txBody>
      </p:sp>
      <p:sp>
        <p:nvSpPr>
          <p:cNvPr id="53" name="Rectangle 52">
            <a:extLst>
              <a:ext uri="{FF2B5EF4-FFF2-40B4-BE49-F238E27FC236}">
                <a16:creationId xmlns:a16="http://schemas.microsoft.com/office/drawing/2014/main" id="{91D62E23-1122-445C-A1FE-5D89012769CB}"/>
              </a:ext>
            </a:extLst>
          </p:cNvPr>
          <p:cNvSpPr/>
          <p:nvPr/>
        </p:nvSpPr>
        <p:spPr>
          <a:xfrm>
            <a:off x="5643756" y="6440047"/>
            <a:ext cx="631648" cy="369332"/>
          </a:xfrm>
          <a:prstGeom prst="rect">
            <a:avLst/>
          </a:prstGeom>
        </p:spPr>
        <p:txBody>
          <a:bodyPr wrap="none">
            <a:spAutoFit/>
          </a:bodyPr>
          <a:lstStyle/>
          <a:p>
            <a:pPr algn="ctr"/>
            <a:r>
              <a:rPr lang="en-US" b="1" dirty="0">
                <a:solidFill>
                  <a:schemeClr val="bg1"/>
                </a:solidFill>
                <a:latin typeface="Alegreya Sans" panose="00000500000000000000" pitchFamily="2" charset="0"/>
              </a:rPr>
              <a:t>Staff</a:t>
            </a:r>
            <a:endParaRPr lang="en-US" dirty="0">
              <a:solidFill>
                <a:schemeClr val="bg1"/>
              </a:solidFill>
            </a:endParaRPr>
          </a:p>
        </p:txBody>
      </p:sp>
      <p:sp>
        <p:nvSpPr>
          <p:cNvPr id="54" name="Rectangle 53">
            <a:extLst>
              <a:ext uri="{FF2B5EF4-FFF2-40B4-BE49-F238E27FC236}">
                <a16:creationId xmlns:a16="http://schemas.microsoft.com/office/drawing/2014/main" id="{80D5FAA3-4162-4E8F-9FB8-47D819E177DB}"/>
              </a:ext>
            </a:extLst>
          </p:cNvPr>
          <p:cNvSpPr/>
          <p:nvPr/>
        </p:nvSpPr>
        <p:spPr>
          <a:xfrm rot="5400000">
            <a:off x="9779024" y="3317816"/>
            <a:ext cx="1144609" cy="369332"/>
          </a:xfrm>
          <a:prstGeom prst="rect">
            <a:avLst/>
          </a:prstGeom>
        </p:spPr>
        <p:txBody>
          <a:bodyPr wrap="none">
            <a:spAutoFit/>
          </a:bodyPr>
          <a:lstStyle/>
          <a:p>
            <a:r>
              <a:rPr lang="en-US" b="1" dirty="0">
                <a:solidFill>
                  <a:schemeClr val="bg1"/>
                </a:solidFill>
                <a:latin typeface="Alegreya Sans" panose="00000500000000000000" pitchFamily="2" charset="0"/>
              </a:rPr>
              <a:t>Advocacy </a:t>
            </a:r>
            <a:endParaRPr lang="en-US" dirty="0">
              <a:solidFill>
                <a:schemeClr val="bg1"/>
              </a:solidFill>
            </a:endParaRPr>
          </a:p>
        </p:txBody>
      </p:sp>
      <p:sp>
        <p:nvSpPr>
          <p:cNvPr id="55" name="Rectangle 54">
            <a:extLst>
              <a:ext uri="{FF2B5EF4-FFF2-40B4-BE49-F238E27FC236}">
                <a16:creationId xmlns:a16="http://schemas.microsoft.com/office/drawing/2014/main" id="{627AED41-4641-4AE5-A619-F6F239C0D24A}"/>
              </a:ext>
            </a:extLst>
          </p:cNvPr>
          <p:cNvSpPr/>
          <p:nvPr/>
        </p:nvSpPr>
        <p:spPr>
          <a:xfrm rot="16200000">
            <a:off x="999180" y="3311112"/>
            <a:ext cx="1635491" cy="369332"/>
          </a:xfrm>
          <a:prstGeom prst="rect">
            <a:avLst/>
          </a:prstGeom>
        </p:spPr>
        <p:txBody>
          <a:bodyPr wrap="square">
            <a:spAutoFit/>
          </a:bodyPr>
          <a:lstStyle/>
          <a:p>
            <a:r>
              <a:rPr lang="en-US" b="1" dirty="0">
                <a:solidFill>
                  <a:schemeClr val="bg1"/>
                </a:solidFill>
                <a:latin typeface="Alegreya Sans" panose="00000500000000000000" pitchFamily="2" charset="0"/>
              </a:rPr>
              <a:t>Education</a:t>
            </a:r>
            <a:r>
              <a:rPr lang="en-US" b="1" dirty="0">
                <a:latin typeface="Alegreya Sans" panose="00000500000000000000" pitchFamily="2" charset="0"/>
              </a:rPr>
              <a:t> </a:t>
            </a:r>
            <a:endParaRPr lang="en-US" dirty="0"/>
          </a:p>
        </p:txBody>
      </p:sp>
      <p:sp>
        <p:nvSpPr>
          <p:cNvPr id="56" name="Rectangle 55">
            <a:extLst>
              <a:ext uri="{FF2B5EF4-FFF2-40B4-BE49-F238E27FC236}">
                <a16:creationId xmlns:a16="http://schemas.microsoft.com/office/drawing/2014/main" id="{2FFE2712-B9B6-4823-A2C5-AB80ADBA2BE4}"/>
              </a:ext>
            </a:extLst>
          </p:cNvPr>
          <p:cNvSpPr/>
          <p:nvPr/>
        </p:nvSpPr>
        <p:spPr>
          <a:xfrm>
            <a:off x="5710660" y="5594333"/>
            <a:ext cx="745204" cy="369332"/>
          </a:xfrm>
          <a:prstGeom prst="rect">
            <a:avLst/>
          </a:prstGeom>
        </p:spPr>
        <p:txBody>
          <a:bodyPr wrap="none">
            <a:spAutoFit/>
          </a:bodyPr>
          <a:lstStyle/>
          <a:p>
            <a:pPr algn="ctr"/>
            <a:r>
              <a:rPr lang="en-US" b="1" dirty="0">
                <a:solidFill>
                  <a:schemeClr val="bg1"/>
                </a:solidFill>
                <a:latin typeface="Alegreya Sans" panose="00000500000000000000" pitchFamily="2" charset="0"/>
              </a:rPr>
              <a:t>Policy</a:t>
            </a:r>
            <a:endParaRPr lang="en-US" dirty="0">
              <a:solidFill>
                <a:schemeClr val="bg1"/>
              </a:solidFill>
            </a:endParaRPr>
          </a:p>
        </p:txBody>
      </p:sp>
      <p:grpSp>
        <p:nvGrpSpPr>
          <p:cNvPr id="57" name="Group 56">
            <a:extLst>
              <a:ext uri="{FF2B5EF4-FFF2-40B4-BE49-F238E27FC236}">
                <a16:creationId xmlns:a16="http://schemas.microsoft.com/office/drawing/2014/main" id="{B0C2EA45-FD75-4100-BF15-B45C911B0320}"/>
              </a:ext>
            </a:extLst>
          </p:cNvPr>
          <p:cNvGrpSpPr/>
          <p:nvPr/>
        </p:nvGrpSpPr>
        <p:grpSpPr>
          <a:xfrm>
            <a:off x="3172898" y="2347180"/>
            <a:ext cx="5540167" cy="2679323"/>
            <a:chOff x="1637213" y="1452343"/>
            <a:chExt cx="6183864" cy="2995192"/>
          </a:xfrm>
        </p:grpSpPr>
        <p:sp>
          <p:nvSpPr>
            <p:cNvPr id="58" name="Freeform 5">
              <a:extLst>
                <a:ext uri="{FF2B5EF4-FFF2-40B4-BE49-F238E27FC236}">
                  <a16:creationId xmlns:a16="http://schemas.microsoft.com/office/drawing/2014/main" id="{FD39F52F-670D-4240-92F3-74805A7ED530}"/>
                </a:ext>
              </a:extLst>
            </p:cNvPr>
            <p:cNvSpPr>
              <a:spLocks/>
            </p:cNvSpPr>
            <p:nvPr/>
          </p:nvSpPr>
          <p:spPr bwMode="auto">
            <a:xfrm>
              <a:off x="3730329" y="1452343"/>
              <a:ext cx="4090748" cy="2995192"/>
            </a:xfrm>
            <a:custGeom>
              <a:avLst/>
              <a:gdLst>
                <a:gd name="T0" fmla="*/ 3254 w 3256"/>
                <a:gd name="T1" fmla="*/ 1254 h 2384"/>
                <a:gd name="T2" fmla="*/ 3224 w 3256"/>
                <a:gd name="T3" fmla="*/ 1432 h 2384"/>
                <a:gd name="T4" fmla="*/ 3158 w 3256"/>
                <a:gd name="T5" fmla="*/ 1602 h 2384"/>
                <a:gd name="T6" fmla="*/ 3060 w 3256"/>
                <a:gd name="T7" fmla="*/ 1760 h 2384"/>
                <a:gd name="T8" fmla="*/ 2932 w 3256"/>
                <a:gd name="T9" fmla="*/ 1904 h 2384"/>
                <a:gd name="T10" fmla="*/ 2780 w 3256"/>
                <a:gd name="T11" fmla="*/ 2034 h 2384"/>
                <a:gd name="T12" fmla="*/ 2602 w 3256"/>
                <a:gd name="T13" fmla="*/ 2146 h 2384"/>
                <a:gd name="T14" fmla="*/ 2404 w 3256"/>
                <a:gd name="T15" fmla="*/ 2240 h 2384"/>
                <a:gd name="T16" fmla="*/ 2188 w 3256"/>
                <a:gd name="T17" fmla="*/ 2312 h 2384"/>
                <a:gd name="T18" fmla="*/ 1956 w 3256"/>
                <a:gd name="T19" fmla="*/ 2360 h 2384"/>
                <a:gd name="T20" fmla="*/ 1712 w 3256"/>
                <a:gd name="T21" fmla="*/ 2382 h 2384"/>
                <a:gd name="T22" fmla="*/ 1544 w 3256"/>
                <a:gd name="T23" fmla="*/ 2382 h 2384"/>
                <a:gd name="T24" fmla="*/ 1300 w 3256"/>
                <a:gd name="T25" fmla="*/ 2360 h 2384"/>
                <a:gd name="T26" fmla="*/ 1068 w 3256"/>
                <a:gd name="T27" fmla="*/ 2312 h 2384"/>
                <a:gd name="T28" fmla="*/ 852 w 3256"/>
                <a:gd name="T29" fmla="*/ 2240 h 2384"/>
                <a:gd name="T30" fmla="*/ 654 w 3256"/>
                <a:gd name="T31" fmla="*/ 2146 h 2384"/>
                <a:gd name="T32" fmla="*/ 476 w 3256"/>
                <a:gd name="T33" fmla="*/ 2034 h 2384"/>
                <a:gd name="T34" fmla="*/ 322 w 3256"/>
                <a:gd name="T35" fmla="*/ 1904 h 2384"/>
                <a:gd name="T36" fmla="*/ 196 w 3256"/>
                <a:gd name="T37" fmla="*/ 1760 h 2384"/>
                <a:gd name="T38" fmla="*/ 98 w 3256"/>
                <a:gd name="T39" fmla="*/ 1602 h 2384"/>
                <a:gd name="T40" fmla="*/ 32 w 3256"/>
                <a:gd name="T41" fmla="*/ 1432 h 2384"/>
                <a:gd name="T42" fmla="*/ 2 w 3256"/>
                <a:gd name="T43" fmla="*/ 1254 h 2384"/>
                <a:gd name="T44" fmla="*/ 2 w 3256"/>
                <a:gd name="T45" fmla="*/ 1130 h 2384"/>
                <a:gd name="T46" fmla="*/ 32 w 3256"/>
                <a:gd name="T47" fmla="*/ 952 h 2384"/>
                <a:gd name="T48" fmla="*/ 98 w 3256"/>
                <a:gd name="T49" fmla="*/ 782 h 2384"/>
                <a:gd name="T50" fmla="*/ 196 w 3256"/>
                <a:gd name="T51" fmla="*/ 624 h 2384"/>
                <a:gd name="T52" fmla="*/ 322 w 3256"/>
                <a:gd name="T53" fmla="*/ 478 h 2384"/>
                <a:gd name="T54" fmla="*/ 476 w 3256"/>
                <a:gd name="T55" fmla="*/ 350 h 2384"/>
                <a:gd name="T56" fmla="*/ 654 w 3256"/>
                <a:gd name="T57" fmla="*/ 236 h 2384"/>
                <a:gd name="T58" fmla="*/ 852 w 3256"/>
                <a:gd name="T59" fmla="*/ 144 h 2384"/>
                <a:gd name="T60" fmla="*/ 1068 w 3256"/>
                <a:gd name="T61" fmla="*/ 72 h 2384"/>
                <a:gd name="T62" fmla="*/ 1300 w 3256"/>
                <a:gd name="T63" fmla="*/ 24 h 2384"/>
                <a:gd name="T64" fmla="*/ 1544 w 3256"/>
                <a:gd name="T65" fmla="*/ 2 h 2384"/>
                <a:gd name="T66" fmla="*/ 1712 w 3256"/>
                <a:gd name="T67" fmla="*/ 2 h 2384"/>
                <a:gd name="T68" fmla="*/ 1956 w 3256"/>
                <a:gd name="T69" fmla="*/ 24 h 2384"/>
                <a:gd name="T70" fmla="*/ 2188 w 3256"/>
                <a:gd name="T71" fmla="*/ 72 h 2384"/>
                <a:gd name="T72" fmla="*/ 2404 w 3256"/>
                <a:gd name="T73" fmla="*/ 144 h 2384"/>
                <a:gd name="T74" fmla="*/ 2602 w 3256"/>
                <a:gd name="T75" fmla="*/ 236 h 2384"/>
                <a:gd name="T76" fmla="*/ 2780 w 3256"/>
                <a:gd name="T77" fmla="*/ 350 h 2384"/>
                <a:gd name="T78" fmla="*/ 2932 w 3256"/>
                <a:gd name="T79" fmla="*/ 478 h 2384"/>
                <a:gd name="T80" fmla="*/ 3060 w 3256"/>
                <a:gd name="T81" fmla="*/ 624 h 2384"/>
                <a:gd name="T82" fmla="*/ 3158 w 3256"/>
                <a:gd name="T83" fmla="*/ 782 h 2384"/>
                <a:gd name="T84" fmla="*/ 3224 w 3256"/>
                <a:gd name="T85" fmla="*/ 952 h 2384"/>
                <a:gd name="T86" fmla="*/ 3254 w 3256"/>
                <a:gd name="T87" fmla="*/ 1130 h 2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56" h="2384">
                  <a:moveTo>
                    <a:pt x="3256" y="1192"/>
                  </a:moveTo>
                  <a:lnTo>
                    <a:pt x="3256" y="1192"/>
                  </a:lnTo>
                  <a:lnTo>
                    <a:pt x="3254" y="1254"/>
                  </a:lnTo>
                  <a:lnTo>
                    <a:pt x="3248" y="1314"/>
                  </a:lnTo>
                  <a:lnTo>
                    <a:pt x="3238" y="1374"/>
                  </a:lnTo>
                  <a:lnTo>
                    <a:pt x="3224" y="1432"/>
                  </a:lnTo>
                  <a:lnTo>
                    <a:pt x="3206" y="1490"/>
                  </a:lnTo>
                  <a:lnTo>
                    <a:pt x="3184" y="1546"/>
                  </a:lnTo>
                  <a:lnTo>
                    <a:pt x="3158" y="1602"/>
                  </a:lnTo>
                  <a:lnTo>
                    <a:pt x="3128" y="1656"/>
                  </a:lnTo>
                  <a:lnTo>
                    <a:pt x="3096" y="1708"/>
                  </a:lnTo>
                  <a:lnTo>
                    <a:pt x="3060" y="1760"/>
                  </a:lnTo>
                  <a:lnTo>
                    <a:pt x="3020" y="1810"/>
                  </a:lnTo>
                  <a:lnTo>
                    <a:pt x="2978" y="1858"/>
                  </a:lnTo>
                  <a:lnTo>
                    <a:pt x="2932" y="1904"/>
                  </a:lnTo>
                  <a:lnTo>
                    <a:pt x="2884" y="1950"/>
                  </a:lnTo>
                  <a:lnTo>
                    <a:pt x="2834" y="1992"/>
                  </a:lnTo>
                  <a:lnTo>
                    <a:pt x="2780" y="2034"/>
                  </a:lnTo>
                  <a:lnTo>
                    <a:pt x="2722" y="2074"/>
                  </a:lnTo>
                  <a:lnTo>
                    <a:pt x="2664" y="2112"/>
                  </a:lnTo>
                  <a:lnTo>
                    <a:pt x="2602" y="2146"/>
                  </a:lnTo>
                  <a:lnTo>
                    <a:pt x="2538" y="2180"/>
                  </a:lnTo>
                  <a:lnTo>
                    <a:pt x="2472" y="2210"/>
                  </a:lnTo>
                  <a:lnTo>
                    <a:pt x="2404" y="2240"/>
                  </a:lnTo>
                  <a:lnTo>
                    <a:pt x="2334" y="2266"/>
                  </a:lnTo>
                  <a:lnTo>
                    <a:pt x="2262" y="2290"/>
                  </a:lnTo>
                  <a:lnTo>
                    <a:pt x="2188" y="2312"/>
                  </a:lnTo>
                  <a:lnTo>
                    <a:pt x="2112" y="2330"/>
                  </a:lnTo>
                  <a:lnTo>
                    <a:pt x="2034" y="2346"/>
                  </a:lnTo>
                  <a:lnTo>
                    <a:pt x="1956" y="2360"/>
                  </a:lnTo>
                  <a:lnTo>
                    <a:pt x="1876" y="2370"/>
                  </a:lnTo>
                  <a:lnTo>
                    <a:pt x="1794" y="2378"/>
                  </a:lnTo>
                  <a:lnTo>
                    <a:pt x="1712" y="2382"/>
                  </a:lnTo>
                  <a:lnTo>
                    <a:pt x="1628" y="2384"/>
                  </a:lnTo>
                  <a:lnTo>
                    <a:pt x="1628" y="2384"/>
                  </a:lnTo>
                  <a:lnTo>
                    <a:pt x="1544" y="2382"/>
                  </a:lnTo>
                  <a:lnTo>
                    <a:pt x="1462" y="2378"/>
                  </a:lnTo>
                  <a:lnTo>
                    <a:pt x="1380" y="2370"/>
                  </a:lnTo>
                  <a:lnTo>
                    <a:pt x="1300" y="2360"/>
                  </a:lnTo>
                  <a:lnTo>
                    <a:pt x="1220" y="2346"/>
                  </a:lnTo>
                  <a:lnTo>
                    <a:pt x="1144" y="2330"/>
                  </a:lnTo>
                  <a:lnTo>
                    <a:pt x="1068" y="2312"/>
                  </a:lnTo>
                  <a:lnTo>
                    <a:pt x="994" y="2290"/>
                  </a:lnTo>
                  <a:lnTo>
                    <a:pt x="922" y="2266"/>
                  </a:lnTo>
                  <a:lnTo>
                    <a:pt x="852" y="2240"/>
                  </a:lnTo>
                  <a:lnTo>
                    <a:pt x="784" y="2210"/>
                  </a:lnTo>
                  <a:lnTo>
                    <a:pt x="718" y="2180"/>
                  </a:lnTo>
                  <a:lnTo>
                    <a:pt x="654" y="2146"/>
                  </a:lnTo>
                  <a:lnTo>
                    <a:pt x="592" y="2112"/>
                  </a:lnTo>
                  <a:lnTo>
                    <a:pt x="532" y="2074"/>
                  </a:lnTo>
                  <a:lnTo>
                    <a:pt x="476" y="2034"/>
                  </a:lnTo>
                  <a:lnTo>
                    <a:pt x="422" y="1992"/>
                  </a:lnTo>
                  <a:lnTo>
                    <a:pt x="372" y="1950"/>
                  </a:lnTo>
                  <a:lnTo>
                    <a:pt x="322" y="1904"/>
                  </a:lnTo>
                  <a:lnTo>
                    <a:pt x="278" y="1858"/>
                  </a:lnTo>
                  <a:lnTo>
                    <a:pt x="236" y="1810"/>
                  </a:lnTo>
                  <a:lnTo>
                    <a:pt x="196" y="1760"/>
                  </a:lnTo>
                  <a:lnTo>
                    <a:pt x="160" y="1708"/>
                  </a:lnTo>
                  <a:lnTo>
                    <a:pt x="128" y="1656"/>
                  </a:lnTo>
                  <a:lnTo>
                    <a:pt x="98" y="1602"/>
                  </a:lnTo>
                  <a:lnTo>
                    <a:pt x="72" y="1546"/>
                  </a:lnTo>
                  <a:lnTo>
                    <a:pt x="50" y="1490"/>
                  </a:lnTo>
                  <a:lnTo>
                    <a:pt x="32" y="1432"/>
                  </a:lnTo>
                  <a:lnTo>
                    <a:pt x="18" y="1374"/>
                  </a:lnTo>
                  <a:lnTo>
                    <a:pt x="8" y="1314"/>
                  </a:lnTo>
                  <a:lnTo>
                    <a:pt x="2" y="1254"/>
                  </a:lnTo>
                  <a:lnTo>
                    <a:pt x="0" y="1192"/>
                  </a:lnTo>
                  <a:lnTo>
                    <a:pt x="0" y="1192"/>
                  </a:lnTo>
                  <a:lnTo>
                    <a:pt x="2" y="1130"/>
                  </a:lnTo>
                  <a:lnTo>
                    <a:pt x="8" y="1070"/>
                  </a:lnTo>
                  <a:lnTo>
                    <a:pt x="18" y="1010"/>
                  </a:lnTo>
                  <a:lnTo>
                    <a:pt x="32" y="952"/>
                  </a:lnTo>
                  <a:lnTo>
                    <a:pt x="50" y="894"/>
                  </a:lnTo>
                  <a:lnTo>
                    <a:pt x="72" y="838"/>
                  </a:lnTo>
                  <a:lnTo>
                    <a:pt x="98" y="782"/>
                  </a:lnTo>
                  <a:lnTo>
                    <a:pt x="128" y="728"/>
                  </a:lnTo>
                  <a:lnTo>
                    <a:pt x="160" y="676"/>
                  </a:lnTo>
                  <a:lnTo>
                    <a:pt x="196" y="624"/>
                  </a:lnTo>
                  <a:lnTo>
                    <a:pt x="236" y="574"/>
                  </a:lnTo>
                  <a:lnTo>
                    <a:pt x="278" y="526"/>
                  </a:lnTo>
                  <a:lnTo>
                    <a:pt x="322" y="478"/>
                  </a:lnTo>
                  <a:lnTo>
                    <a:pt x="372" y="434"/>
                  </a:lnTo>
                  <a:lnTo>
                    <a:pt x="422" y="390"/>
                  </a:lnTo>
                  <a:lnTo>
                    <a:pt x="476" y="350"/>
                  </a:lnTo>
                  <a:lnTo>
                    <a:pt x="532" y="310"/>
                  </a:lnTo>
                  <a:lnTo>
                    <a:pt x="592" y="272"/>
                  </a:lnTo>
                  <a:lnTo>
                    <a:pt x="654" y="236"/>
                  </a:lnTo>
                  <a:lnTo>
                    <a:pt x="718" y="204"/>
                  </a:lnTo>
                  <a:lnTo>
                    <a:pt x="784" y="172"/>
                  </a:lnTo>
                  <a:lnTo>
                    <a:pt x="852" y="144"/>
                  </a:lnTo>
                  <a:lnTo>
                    <a:pt x="922" y="118"/>
                  </a:lnTo>
                  <a:lnTo>
                    <a:pt x="994" y="94"/>
                  </a:lnTo>
                  <a:lnTo>
                    <a:pt x="1068" y="72"/>
                  </a:lnTo>
                  <a:lnTo>
                    <a:pt x="1144" y="54"/>
                  </a:lnTo>
                  <a:lnTo>
                    <a:pt x="1220" y="38"/>
                  </a:lnTo>
                  <a:lnTo>
                    <a:pt x="1300" y="24"/>
                  </a:lnTo>
                  <a:lnTo>
                    <a:pt x="1380" y="14"/>
                  </a:lnTo>
                  <a:lnTo>
                    <a:pt x="1462" y="6"/>
                  </a:lnTo>
                  <a:lnTo>
                    <a:pt x="1544" y="2"/>
                  </a:lnTo>
                  <a:lnTo>
                    <a:pt x="1628" y="0"/>
                  </a:lnTo>
                  <a:lnTo>
                    <a:pt x="1628" y="0"/>
                  </a:lnTo>
                  <a:lnTo>
                    <a:pt x="1712" y="2"/>
                  </a:lnTo>
                  <a:lnTo>
                    <a:pt x="1794" y="6"/>
                  </a:lnTo>
                  <a:lnTo>
                    <a:pt x="1876" y="14"/>
                  </a:lnTo>
                  <a:lnTo>
                    <a:pt x="1956" y="24"/>
                  </a:lnTo>
                  <a:lnTo>
                    <a:pt x="2034" y="38"/>
                  </a:lnTo>
                  <a:lnTo>
                    <a:pt x="2112" y="54"/>
                  </a:lnTo>
                  <a:lnTo>
                    <a:pt x="2188" y="72"/>
                  </a:lnTo>
                  <a:lnTo>
                    <a:pt x="2262" y="94"/>
                  </a:lnTo>
                  <a:lnTo>
                    <a:pt x="2334" y="118"/>
                  </a:lnTo>
                  <a:lnTo>
                    <a:pt x="2404" y="144"/>
                  </a:lnTo>
                  <a:lnTo>
                    <a:pt x="2472" y="172"/>
                  </a:lnTo>
                  <a:lnTo>
                    <a:pt x="2538" y="204"/>
                  </a:lnTo>
                  <a:lnTo>
                    <a:pt x="2602" y="236"/>
                  </a:lnTo>
                  <a:lnTo>
                    <a:pt x="2664" y="272"/>
                  </a:lnTo>
                  <a:lnTo>
                    <a:pt x="2722" y="310"/>
                  </a:lnTo>
                  <a:lnTo>
                    <a:pt x="2780" y="350"/>
                  </a:lnTo>
                  <a:lnTo>
                    <a:pt x="2834" y="390"/>
                  </a:lnTo>
                  <a:lnTo>
                    <a:pt x="2884" y="434"/>
                  </a:lnTo>
                  <a:lnTo>
                    <a:pt x="2932" y="478"/>
                  </a:lnTo>
                  <a:lnTo>
                    <a:pt x="2978" y="526"/>
                  </a:lnTo>
                  <a:lnTo>
                    <a:pt x="3020" y="574"/>
                  </a:lnTo>
                  <a:lnTo>
                    <a:pt x="3060" y="624"/>
                  </a:lnTo>
                  <a:lnTo>
                    <a:pt x="3096" y="676"/>
                  </a:lnTo>
                  <a:lnTo>
                    <a:pt x="3128" y="728"/>
                  </a:lnTo>
                  <a:lnTo>
                    <a:pt x="3158" y="782"/>
                  </a:lnTo>
                  <a:lnTo>
                    <a:pt x="3184" y="838"/>
                  </a:lnTo>
                  <a:lnTo>
                    <a:pt x="3206" y="894"/>
                  </a:lnTo>
                  <a:lnTo>
                    <a:pt x="3224" y="952"/>
                  </a:lnTo>
                  <a:lnTo>
                    <a:pt x="3238" y="1010"/>
                  </a:lnTo>
                  <a:lnTo>
                    <a:pt x="3248" y="1070"/>
                  </a:lnTo>
                  <a:lnTo>
                    <a:pt x="3254" y="1130"/>
                  </a:lnTo>
                  <a:lnTo>
                    <a:pt x="3256" y="1192"/>
                  </a:lnTo>
                  <a:lnTo>
                    <a:pt x="3256" y="1192"/>
                  </a:lnTo>
                  <a:close/>
                </a:path>
              </a:pathLst>
            </a:custGeom>
            <a:noFill/>
            <a:ln w="63500">
              <a:solidFill>
                <a:srgbClr val="39B54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6">
              <a:extLst>
                <a:ext uri="{FF2B5EF4-FFF2-40B4-BE49-F238E27FC236}">
                  <a16:creationId xmlns:a16="http://schemas.microsoft.com/office/drawing/2014/main" id="{FF06933B-EEA6-4C25-9316-2AE01D00030C}"/>
                </a:ext>
              </a:extLst>
            </p:cNvPr>
            <p:cNvSpPr>
              <a:spLocks/>
            </p:cNvSpPr>
            <p:nvPr/>
          </p:nvSpPr>
          <p:spPr bwMode="auto">
            <a:xfrm>
              <a:off x="1637213" y="1452343"/>
              <a:ext cx="4090748" cy="2995192"/>
            </a:xfrm>
            <a:custGeom>
              <a:avLst/>
              <a:gdLst>
                <a:gd name="T0" fmla="*/ 3254 w 3256"/>
                <a:gd name="T1" fmla="*/ 1254 h 2384"/>
                <a:gd name="T2" fmla="*/ 3224 w 3256"/>
                <a:gd name="T3" fmla="*/ 1432 h 2384"/>
                <a:gd name="T4" fmla="*/ 3158 w 3256"/>
                <a:gd name="T5" fmla="*/ 1602 h 2384"/>
                <a:gd name="T6" fmla="*/ 3060 w 3256"/>
                <a:gd name="T7" fmla="*/ 1760 h 2384"/>
                <a:gd name="T8" fmla="*/ 2934 w 3256"/>
                <a:gd name="T9" fmla="*/ 1904 h 2384"/>
                <a:gd name="T10" fmla="*/ 2780 w 3256"/>
                <a:gd name="T11" fmla="*/ 2034 h 2384"/>
                <a:gd name="T12" fmla="*/ 2602 w 3256"/>
                <a:gd name="T13" fmla="*/ 2146 h 2384"/>
                <a:gd name="T14" fmla="*/ 2404 w 3256"/>
                <a:gd name="T15" fmla="*/ 2240 h 2384"/>
                <a:gd name="T16" fmla="*/ 2188 w 3256"/>
                <a:gd name="T17" fmla="*/ 2312 h 2384"/>
                <a:gd name="T18" fmla="*/ 1956 w 3256"/>
                <a:gd name="T19" fmla="*/ 2360 h 2384"/>
                <a:gd name="T20" fmla="*/ 1712 w 3256"/>
                <a:gd name="T21" fmla="*/ 2382 h 2384"/>
                <a:gd name="T22" fmla="*/ 1544 w 3256"/>
                <a:gd name="T23" fmla="*/ 2382 h 2384"/>
                <a:gd name="T24" fmla="*/ 1300 w 3256"/>
                <a:gd name="T25" fmla="*/ 2360 h 2384"/>
                <a:gd name="T26" fmla="*/ 1068 w 3256"/>
                <a:gd name="T27" fmla="*/ 2312 h 2384"/>
                <a:gd name="T28" fmla="*/ 852 w 3256"/>
                <a:gd name="T29" fmla="*/ 2240 h 2384"/>
                <a:gd name="T30" fmla="*/ 654 w 3256"/>
                <a:gd name="T31" fmla="*/ 2146 h 2384"/>
                <a:gd name="T32" fmla="*/ 476 w 3256"/>
                <a:gd name="T33" fmla="*/ 2034 h 2384"/>
                <a:gd name="T34" fmla="*/ 324 w 3256"/>
                <a:gd name="T35" fmla="*/ 1904 h 2384"/>
                <a:gd name="T36" fmla="*/ 196 w 3256"/>
                <a:gd name="T37" fmla="*/ 1760 h 2384"/>
                <a:gd name="T38" fmla="*/ 98 w 3256"/>
                <a:gd name="T39" fmla="*/ 1602 h 2384"/>
                <a:gd name="T40" fmla="*/ 32 w 3256"/>
                <a:gd name="T41" fmla="*/ 1432 h 2384"/>
                <a:gd name="T42" fmla="*/ 2 w 3256"/>
                <a:gd name="T43" fmla="*/ 1254 h 2384"/>
                <a:gd name="T44" fmla="*/ 2 w 3256"/>
                <a:gd name="T45" fmla="*/ 1130 h 2384"/>
                <a:gd name="T46" fmla="*/ 32 w 3256"/>
                <a:gd name="T47" fmla="*/ 952 h 2384"/>
                <a:gd name="T48" fmla="*/ 98 w 3256"/>
                <a:gd name="T49" fmla="*/ 782 h 2384"/>
                <a:gd name="T50" fmla="*/ 196 w 3256"/>
                <a:gd name="T51" fmla="*/ 624 h 2384"/>
                <a:gd name="T52" fmla="*/ 324 w 3256"/>
                <a:gd name="T53" fmla="*/ 478 h 2384"/>
                <a:gd name="T54" fmla="*/ 476 w 3256"/>
                <a:gd name="T55" fmla="*/ 350 h 2384"/>
                <a:gd name="T56" fmla="*/ 654 w 3256"/>
                <a:gd name="T57" fmla="*/ 236 h 2384"/>
                <a:gd name="T58" fmla="*/ 852 w 3256"/>
                <a:gd name="T59" fmla="*/ 144 h 2384"/>
                <a:gd name="T60" fmla="*/ 1068 w 3256"/>
                <a:gd name="T61" fmla="*/ 72 h 2384"/>
                <a:gd name="T62" fmla="*/ 1300 w 3256"/>
                <a:gd name="T63" fmla="*/ 24 h 2384"/>
                <a:gd name="T64" fmla="*/ 1544 w 3256"/>
                <a:gd name="T65" fmla="*/ 2 h 2384"/>
                <a:gd name="T66" fmla="*/ 1712 w 3256"/>
                <a:gd name="T67" fmla="*/ 2 h 2384"/>
                <a:gd name="T68" fmla="*/ 1956 w 3256"/>
                <a:gd name="T69" fmla="*/ 24 h 2384"/>
                <a:gd name="T70" fmla="*/ 2188 w 3256"/>
                <a:gd name="T71" fmla="*/ 72 h 2384"/>
                <a:gd name="T72" fmla="*/ 2404 w 3256"/>
                <a:gd name="T73" fmla="*/ 144 h 2384"/>
                <a:gd name="T74" fmla="*/ 2602 w 3256"/>
                <a:gd name="T75" fmla="*/ 236 h 2384"/>
                <a:gd name="T76" fmla="*/ 2780 w 3256"/>
                <a:gd name="T77" fmla="*/ 350 h 2384"/>
                <a:gd name="T78" fmla="*/ 2934 w 3256"/>
                <a:gd name="T79" fmla="*/ 478 h 2384"/>
                <a:gd name="T80" fmla="*/ 3060 w 3256"/>
                <a:gd name="T81" fmla="*/ 624 h 2384"/>
                <a:gd name="T82" fmla="*/ 3158 w 3256"/>
                <a:gd name="T83" fmla="*/ 782 h 2384"/>
                <a:gd name="T84" fmla="*/ 3224 w 3256"/>
                <a:gd name="T85" fmla="*/ 952 h 2384"/>
                <a:gd name="T86" fmla="*/ 3254 w 3256"/>
                <a:gd name="T87" fmla="*/ 1130 h 2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56" h="2384">
                  <a:moveTo>
                    <a:pt x="3256" y="1192"/>
                  </a:moveTo>
                  <a:lnTo>
                    <a:pt x="3256" y="1192"/>
                  </a:lnTo>
                  <a:lnTo>
                    <a:pt x="3254" y="1254"/>
                  </a:lnTo>
                  <a:lnTo>
                    <a:pt x="3248" y="1314"/>
                  </a:lnTo>
                  <a:lnTo>
                    <a:pt x="3238" y="1374"/>
                  </a:lnTo>
                  <a:lnTo>
                    <a:pt x="3224" y="1432"/>
                  </a:lnTo>
                  <a:lnTo>
                    <a:pt x="3206" y="1490"/>
                  </a:lnTo>
                  <a:lnTo>
                    <a:pt x="3184" y="1546"/>
                  </a:lnTo>
                  <a:lnTo>
                    <a:pt x="3158" y="1602"/>
                  </a:lnTo>
                  <a:lnTo>
                    <a:pt x="3128" y="1656"/>
                  </a:lnTo>
                  <a:lnTo>
                    <a:pt x="3096" y="1708"/>
                  </a:lnTo>
                  <a:lnTo>
                    <a:pt x="3060" y="1760"/>
                  </a:lnTo>
                  <a:lnTo>
                    <a:pt x="3020" y="1810"/>
                  </a:lnTo>
                  <a:lnTo>
                    <a:pt x="2978" y="1858"/>
                  </a:lnTo>
                  <a:lnTo>
                    <a:pt x="2934" y="1904"/>
                  </a:lnTo>
                  <a:lnTo>
                    <a:pt x="2884" y="1950"/>
                  </a:lnTo>
                  <a:lnTo>
                    <a:pt x="2834" y="1992"/>
                  </a:lnTo>
                  <a:lnTo>
                    <a:pt x="2780" y="2034"/>
                  </a:lnTo>
                  <a:lnTo>
                    <a:pt x="2724" y="2074"/>
                  </a:lnTo>
                  <a:lnTo>
                    <a:pt x="2664" y="2112"/>
                  </a:lnTo>
                  <a:lnTo>
                    <a:pt x="2602" y="2146"/>
                  </a:lnTo>
                  <a:lnTo>
                    <a:pt x="2538" y="2180"/>
                  </a:lnTo>
                  <a:lnTo>
                    <a:pt x="2472" y="2210"/>
                  </a:lnTo>
                  <a:lnTo>
                    <a:pt x="2404" y="2240"/>
                  </a:lnTo>
                  <a:lnTo>
                    <a:pt x="2334" y="2266"/>
                  </a:lnTo>
                  <a:lnTo>
                    <a:pt x="2262" y="2290"/>
                  </a:lnTo>
                  <a:lnTo>
                    <a:pt x="2188" y="2312"/>
                  </a:lnTo>
                  <a:lnTo>
                    <a:pt x="2112" y="2330"/>
                  </a:lnTo>
                  <a:lnTo>
                    <a:pt x="2036" y="2346"/>
                  </a:lnTo>
                  <a:lnTo>
                    <a:pt x="1956" y="2360"/>
                  </a:lnTo>
                  <a:lnTo>
                    <a:pt x="1876" y="2370"/>
                  </a:lnTo>
                  <a:lnTo>
                    <a:pt x="1794" y="2378"/>
                  </a:lnTo>
                  <a:lnTo>
                    <a:pt x="1712" y="2382"/>
                  </a:lnTo>
                  <a:lnTo>
                    <a:pt x="1628" y="2384"/>
                  </a:lnTo>
                  <a:lnTo>
                    <a:pt x="1628" y="2384"/>
                  </a:lnTo>
                  <a:lnTo>
                    <a:pt x="1544" y="2382"/>
                  </a:lnTo>
                  <a:lnTo>
                    <a:pt x="1462" y="2378"/>
                  </a:lnTo>
                  <a:lnTo>
                    <a:pt x="1380" y="2370"/>
                  </a:lnTo>
                  <a:lnTo>
                    <a:pt x="1300" y="2360"/>
                  </a:lnTo>
                  <a:lnTo>
                    <a:pt x="1222" y="2346"/>
                  </a:lnTo>
                  <a:lnTo>
                    <a:pt x="1144" y="2330"/>
                  </a:lnTo>
                  <a:lnTo>
                    <a:pt x="1068" y="2312"/>
                  </a:lnTo>
                  <a:lnTo>
                    <a:pt x="994" y="2290"/>
                  </a:lnTo>
                  <a:lnTo>
                    <a:pt x="922" y="2266"/>
                  </a:lnTo>
                  <a:lnTo>
                    <a:pt x="852" y="2240"/>
                  </a:lnTo>
                  <a:lnTo>
                    <a:pt x="784" y="2210"/>
                  </a:lnTo>
                  <a:lnTo>
                    <a:pt x="718" y="2180"/>
                  </a:lnTo>
                  <a:lnTo>
                    <a:pt x="654" y="2146"/>
                  </a:lnTo>
                  <a:lnTo>
                    <a:pt x="592" y="2112"/>
                  </a:lnTo>
                  <a:lnTo>
                    <a:pt x="534" y="2074"/>
                  </a:lnTo>
                  <a:lnTo>
                    <a:pt x="476" y="2034"/>
                  </a:lnTo>
                  <a:lnTo>
                    <a:pt x="422" y="1992"/>
                  </a:lnTo>
                  <a:lnTo>
                    <a:pt x="372" y="1950"/>
                  </a:lnTo>
                  <a:lnTo>
                    <a:pt x="324" y="1904"/>
                  </a:lnTo>
                  <a:lnTo>
                    <a:pt x="278" y="1858"/>
                  </a:lnTo>
                  <a:lnTo>
                    <a:pt x="236" y="1810"/>
                  </a:lnTo>
                  <a:lnTo>
                    <a:pt x="196" y="1760"/>
                  </a:lnTo>
                  <a:lnTo>
                    <a:pt x="160" y="1708"/>
                  </a:lnTo>
                  <a:lnTo>
                    <a:pt x="128" y="1656"/>
                  </a:lnTo>
                  <a:lnTo>
                    <a:pt x="98" y="1602"/>
                  </a:lnTo>
                  <a:lnTo>
                    <a:pt x="74" y="1546"/>
                  </a:lnTo>
                  <a:lnTo>
                    <a:pt x="52" y="1490"/>
                  </a:lnTo>
                  <a:lnTo>
                    <a:pt x="32" y="1432"/>
                  </a:lnTo>
                  <a:lnTo>
                    <a:pt x="18" y="1374"/>
                  </a:lnTo>
                  <a:lnTo>
                    <a:pt x="8" y="1314"/>
                  </a:lnTo>
                  <a:lnTo>
                    <a:pt x="2" y="1254"/>
                  </a:lnTo>
                  <a:lnTo>
                    <a:pt x="0" y="1192"/>
                  </a:lnTo>
                  <a:lnTo>
                    <a:pt x="0" y="1192"/>
                  </a:lnTo>
                  <a:lnTo>
                    <a:pt x="2" y="1130"/>
                  </a:lnTo>
                  <a:lnTo>
                    <a:pt x="8" y="1070"/>
                  </a:lnTo>
                  <a:lnTo>
                    <a:pt x="18" y="1010"/>
                  </a:lnTo>
                  <a:lnTo>
                    <a:pt x="32" y="952"/>
                  </a:lnTo>
                  <a:lnTo>
                    <a:pt x="52" y="894"/>
                  </a:lnTo>
                  <a:lnTo>
                    <a:pt x="74" y="838"/>
                  </a:lnTo>
                  <a:lnTo>
                    <a:pt x="98" y="782"/>
                  </a:lnTo>
                  <a:lnTo>
                    <a:pt x="128" y="728"/>
                  </a:lnTo>
                  <a:lnTo>
                    <a:pt x="160" y="676"/>
                  </a:lnTo>
                  <a:lnTo>
                    <a:pt x="196" y="624"/>
                  </a:lnTo>
                  <a:lnTo>
                    <a:pt x="236" y="574"/>
                  </a:lnTo>
                  <a:lnTo>
                    <a:pt x="278" y="526"/>
                  </a:lnTo>
                  <a:lnTo>
                    <a:pt x="324" y="478"/>
                  </a:lnTo>
                  <a:lnTo>
                    <a:pt x="372" y="434"/>
                  </a:lnTo>
                  <a:lnTo>
                    <a:pt x="422" y="390"/>
                  </a:lnTo>
                  <a:lnTo>
                    <a:pt x="476" y="350"/>
                  </a:lnTo>
                  <a:lnTo>
                    <a:pt x="534" y="310"/>
                  </a:lnTo>
                  <a:lnTo>
                    <a:pt x="592" y="272"/>
                  </a:lnTo>
                  <a:lnTo>
                    <a:pt x="654" y="236"/>
                  </a:lnTo>
                  <a:lnTo>
                    <a:pt x="718" y="204"/>
                  </a:lnTo>
                  <a:lnTo>
                    <a:pt x="784" y="172"/>
                  </a:lnTo>
                  <a:lnTo>
                    <a:pt x="852" y="144"/>
                  </a:lnTo>
                  <a:lnTo>
                    <a:pt x="922" y="118"/>
                  </a:lnTo>
                  <a:lnTo>
                    <a:pt x="994" y="94"/>
                  </a:lnTo>
                  <a:lnTo>
                    <a:pt x="1068" y="72"/>
                  </a:lnTo>
                  <a:lnTo>
                    <a:pt x="1144" y="54"/>
                  </a:lnTo>
                  <a:lnTo>
                    <a:pt x="1222" y="38"/>
                  </a:lnTo>
                  <a:lnTo>
                    <a:pt x="1300" y="24"/>
                  </a:lnTo>
                  <a:lnTo>
                    <a:pt x="1380" y="14"/>
                  </a:lnTo>
                  <a:lnTo>
                    <a:pt x="1462" y="6"/>
                  </a:lnTo>
                  <a:lnTo>
                    <a:pt x="1544" y="2"/>
                  </a:lnTo>
                  <a:lnTo>
                    <a:pt x="1628" y="0"/>
                  </a:lnTo>
                  <a:lnTo>
                    <a:pt x="1628" y="0"/>
                  </a:lnTo>
                  <a:lnTo>
                    <a:pt x="1712" y="2"/>
                  </a:lnTo>
                  <a:lnTo>
                    <a:pt x="1794" y="6"/>
                  </a:lnTo>
                  <a:lnTo>
                    <a:pt x="1876" y="14"/>
                  </a:lnTo>
                  <a:lnTo>
                    <a:pt x="1956" y="24"/>
                  </a:lnTo>
                  <a:lnTo>
                    <a:pt x="2036" y="38"/>
                  </a:lnTo>
                  <a:lnTo>
                    <a:pt x="2112" y="54"/>
                  </a:lnTo>
                  <a:lnTo>
                    <a:pt x="2188" y="72"/>
                  </a:lnTo>
                  <a:lnTo>
                    <a:pt x="2262" y="94"/>
                  </a:lnTo>
                  <a:lnTo>
                    <a:pt x="2334" y="118"/>
                  </a:lnTo>
                  <a:lnTo>
                    <a:pt x="2404" y="144"/>
                  </a:lnTo>
                  <a:lnTo>
                    <a:pt x="2472" y="172"/>
                  </a:lnTo>
                  <a:lnTo>
                    <a:pt x="2538" y="204"/>
                  </a:lnTo>
                  <a:lnTo>
                    <a:pt x="2602" y="236"/>
                  </a:lnTo>
                  <a:lnTo>
                    <a:pt x="2664" y="272"/>
                  </a:lnTo>
                  <a:lnTo>
                    <a:pt x="2724" y="310"/>
                  </a:lnTo>
                  <a:lnTo>
                    <a:pt x="2780" y="350"/>
                  </a:lnTo>
                  <a:lnTo>
                    <a:pt x="2834" y="390"/>
                  </a:lnTo>
                  <a:lnTo>
                    <a:pt x="2884" y="434"/>
                  </a:lnTo>
                  <a:lnTo>
                    <a:pt x="2934" y="478"/>
                  </a:lnTo>
                  <a:lnTo>
                    <a:pt x="2978" y="526"/>
                  </a:lnTo>
                  <a:lnTo>
                    <a:pt x="3020" y="574"/>
                  </a:lnTo>
                  <a:lnTo>
                    <a:pt x="3060" y="624"/>
                  </a:lnTo>
                  <a:lnTo>
                    <a:pt x="3096" y="676"/>
                  </a:lnTo>
                  <a:lnTo>
                    <a:pt x="3128" y="728"/>
                  </a:lnTo>
                  <a:lnTo>
                    <a:pt x="3158" y="782"/>
                  </a:lnTo>
                  <a:lnTo>
                    <a:pt x="3184" y="838"/>
                  </a:lnTo>
                  <a:lnTo>
                    <a:pt x="3206" y="894"/>
                  </a:lnTo>
                  <a:lnTo>
                    <a:pt x="3224" y="952"/>
                  </a:lnTo>
                  <a:lnTo>
                    <a:pt x="3238" y="1010"/>
                  </a:lnTo>
                  <a:lnTo>
                    <a:pt x="3248" y="1070"/>
                  </a:lnTo>
                  <a:lnTo>
                    <a:pt x="3254" y="1130"/>
                  </a:lnTo>
                  <a:lnTo>
                    <a:pt x="3256" y="1192"/>
                  </a:lnTo>
                  <a:lnTo>
                    <a:pt x="3256" y="1192"/>
                  </a:lnTo>
                  <a:close/>
                </a:path>
              </a:pathLst>
            </a:custGeom>
            <a:noFill/>
            <a:ln w="50800">
              <a:solidFill>
                <a:srgbClr val="1B75B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0" name="Rectangle 8">
              <a:extLst>
                <a:ext uri="{FF2B5EF4-FFF2-40B4-BE49-F238E27FC236}">
                  <a16:creationId xmlns:a16="http://schemas.microsoft.com/office/drawing/2014/main" id="{8546E8CF-D548-4E1F-94AF-170F1FF425E6}"/>
                </a:ext>
              </a:extLst>
            </p:cNvPr>
            <p:cNvSpPr>
              <a:spLocks noChangeArrowheads="1"/>
            </p:cNvSpPr>
            <p:nvPr/>
          </p:nvSpPr>
          <p:spPr bwMode="auto">
            <a:xfrm>
              <a:off x="2171095" y="2776559"/>
              <a:ext cx="1565595" cy="481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n-US" sz="1400" b="1" dirty="0"/>
                <a:t>Foster Diversity </a:t>
              </a:r>
              <a:br>
                <a:rPr lang="en-US" sz="1400" b="1" dirty="0"/>
              </a:br>
              <a:r>
                <a:rPr lang="en-US" sz="1400" b="1" dirty="0"/>
                <a:t>and Inclusion</a:t>
              </a:r>
              <a:endParaRPr lang="en-US" altLang="en-US" sz="1400" b="1" dirty="0"/>
            </a:p>
          </p:txBody>
        </p:sp>
        <p:sp>
          <p:nvSpPr>
            <p:cNvPr id="61" name="Rectangle 12">
              <a:extLst>
                <a:ext uri="{FF2B5EF4-FFF2-40B4-BE49-F238E27FC236}">
                  <a16:creationId xmlns:a16="http://schemas.microsoft.com/office/drawing/2014/main" id="{8BCA7331-33DA-4BA3-BE38-CF571797EC60}"/>
                </a:ext>
              </a:extLst>
            </p:cNvPr>
            <p:cNvSpPr>
              <a:spLocks noChangeArrowheads="1"/>
            </p:cNvSpPr>
            <p:nvPr/>
          </p:nvSpPr>
          <p:spPr bwMode="auto">
            <a:xfrm>
              <a:off x="5816158" y="2776559"/>
              <a:ext cx="1742731" cy="481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n-US" sz="1400" b="1" dirty="0"/>
                <a:t>Address Bias and </a:t>
              </a:r>
              <a:br>
                <a:rPr lang="en-US" sz="1400" b="1" dirty="0"/>
              </a:br>
              <a:r>
                <a:rPr lang="en-US" sz="1400" b="1" dirty="0"/>
                <a:t>Discrimination</a:t>
              </a:r>
              <a:endParaRPr lang="en-US" altLang="en-US" sz="1400" b="1" dirty="0"/>
            </a:p>
          </p:txBody>
        </p:sp>
        <p:sp>
          <p:nvSpPr>
            <p:cNvPr id="62" name="Freeform 22">
              <a:extLst>
                <a:ext uri="{FF2B5EF4-FFF2-40B4-BE49-F238E27FC236}">
                  <a16:creationId xmlns:a16="http://schemas.microsoft.com/office/drawing/2014/main" id="{6E9993B3-8F07-4D33-B1F0-6FE54ACF817A}"/>
                </a:ext>
              </a:extLst>
            </p:cNvPr>
            <p:cNvSpPr>
              <a:spLocks/>
            </p:cNvSpPr>
            <p:nvPr/>
          </p:nvSpPr>
          <p:spPr bwMode="auto">
            <a:xfrm>
              <a:off x="4036884" y="2786611"/>
              <a:ext cx="452294" cy="633212"/>
            </a:xfrm>
            <a:custGeom>
              <a:avLst/>
              <a:gdLst>
                <a:gd name="T0" fmla="*/ 324 w 360"/>
                <a:gd name="T1" fmla="*/ 74 h 504"/>
                <a:gd name="T2" fmla="*/ 320 w 360"/>
                <a:gd name="T3" fmla="*/ 62 h 504"/>
                <a:gd name="T4" fmla="*/ 306 w 360"/>
                <a:gd name="T5" fmla="*/ 38 h 504"/>
                <a:gd name="T6" fmla="*/ 294 w 360"/>
                <a:gd name="T7" fmla="*/ 24 h 504"/>
                <a:gd name="T8" fmla="*/ 286 w 360"/>
                <a:gd name="T9" fmla="*/ 18 h 504"/>
                <a:gd name="T10" fmla="*/ 262 w 360"/>
                <a:gd name="T11" fmla="*/ 6 h 504"/>
                <a:gd name="T12" fmla="*/ 232 w 360"/>
                <a:gd name="T13" fmla="*/ 0 h 504"/>
                <a:gd name="T14" fmla="*/ 220 w 360"/>
                <a:gd name="T15" fmla="*/ 4 h 504"/>
                <a:gd name="T16" fmla="*/ 196 w 360"/>
                <a:gd name="T17" fmla="*/ 10 h 504"/>
                <a:gd name="T18" fmla="*/ 182 w 360"/>
                <a:gd name="T19" fmla="*/ 12 h 504"/>
                <a:gd name="T20" fmla="*/ 156 w 360"/>
                <a:gd name="T21" fmla="*/ 8 h 504"/>
                <a:gd name="T22" fmla="*/ 132 w 360"/>
                <a:gd name="T23" fmla="*/ 0 h 504"/>
                <a:gd name="T24" fmla="*/ 110 w 360"/>
                <a:gd name="T25" fmla="*/ 2 h 504"/>
                <a:gd name="T26" fmla="*/ 86 w 360"/>
                <a:gd name="T27" fmla="*/ 10 h 504"/>
                <a:gd name="T28" fmla="*/ 66 w 360"/>
                <a:gd name="T29" fmla="*/ 24 h 504"/>
                <a:gd name="T30" fmla="*/ 62 w 360"/>
                <a:gd name="T31" fmla="*/ 30 h 504"/>
                <a:gd name="T32" fmla="*/ 46 w 360"/>
                <a:gd name="T33" fmla="*/ 50 h 504"/>
                <a:gd name="T34" fmla="*/ 36 w 360"/>
                <a:gd name="T35" fmla="*/ 74 h 504"/>
                <a:gd name="T36" fmla="*/ 0 w 360"/>
                <a:gd name="T37" fmla="*/ 228 h 504"/>
                <a:gd name="T38" fmla="*/ 2 w 360"/>
                <a:gd name="T39" fmla="*/ 248 h 504"/>
                <a:gd name="T40" fmla="*/ 18 w 360"/>
                <a:gd name="T41" fmla="*/ 260 h 504"/>
                <a:gd name="T42" fmla="*/ 28 w 360"/>
                <a:gd name="T43" fmla="*/ 260 h 504"/>
                <a:gd name="T44" fmla="*/ 46 w 360"/>
                <a:gd name="T45" fmla="*/ 248 h 504"/>
                <a:gd name="T46" fmla="*/ 70 w 360"/>
                <a:gd name="T47" fmla="*/ 178 h 504"/>
                <a:gd name="T48" fmla="*/ 80 w 360"/>
                <a:gd name="T49" fmla="*/ 150 h 504"/>
                <a:gd name="T50" fmla="*/ 82 w 360"/>
                <a:gd name="T51" fmla="*/ 150 h 504"/>
                <a:gd name="T52" fmla="*/ 86 w 360"/>
                <a:gd name="T53" fmla="*/ 150 h 504"/>
                <a:gd name="T54" fmla="*/ 88 w 360"/>
                <a:gd name="T55" fmla="*/ 160 h 504"/>
                <a:gd name="T56" fmla="*/ 90 w 360"/>
                <a:gd name="T57" fmla="*/ 224 h 504"/>
                <a:gd name="T58" fmla="*/ 90 w 360"/>
                <a:gd name="T59" fmla="*/ 276 h 504"/>
                <a:gd name="T60" fmla="*/ 90 w 360"/>
                <a:gd name="T61" fmla="*/ 478 h 504"/>
                <a:gd name="T62" fmla="*/ 98 w 360"/>
                <a:gd name="T63" fmla="*/ 496 h 504"/>
                <a:gd name="T64" fmla="*/ 116 w 360"/>
                <a:gd name="T65" fmla="*/ 504 h 504"/>
                <a:gd name="T66" fmla="*/ 130 w 360"/>
                <a:gd name="T67" fmla="*/ 504 h 504"/>
                <a:gd name="T68" fmla="*/ 150 w 360"/>
                <a:gd name="T69" fmla="*/ 498 h 504"/>
                <a:gd name="T70" fmla="*/ 160 w 360"/>
                <a:gd name="T71" fmla="*/ 478 h 504"/>
                <a:gd name="T72" fmla="*/ 184 w 360"/>
                <a:gd name="T73" fmla="*/ 290 h 504"/>
                <a:gd name="T74" fmla="*/ 202 w 360"/>
                <a:gd name="T75" fmla="*/ 478 h 504"/>
                <a:gd name="T76" fmla="*/ 210 w 360"/>
                <a:gd name="T77" fmla="*/ 498 h 504"/>
                <a:gd name="T78" fmla="*/ 230 w 360"/>
                <a:gd name="T79" fmla="*/ 504 h 504"/>
                <a:gd name="T80" fmla="*/ 244 w 360"/>
                <a:gd name="T81" fmla="*/ 504 h 504"/>
                <a:gd name="T82" fmla="*/ 264 w 360"/>
                <a:gd name="T83" fmla="*/ 496 h 504"/>
                <a:gd name="T84" fmla="*/ 272 w 360"/>
                <a:gd name="T85" fmla="*/ 478 h 504"/>
                <a:gd name="T86" fmla="*/ 272 w 360"/>
                <a:gd name="T87" fmla="*/ 276 h 504"/>
                <a:gd name="T88" fmla="*/ 272 w 360"/>
                <a:gd name="T89" fmla="*/ 180 h 504"/>
                <a:gd name="T90" fmla="*/ 272 w 360"/>
                <a:gd name="T91" fmla="*/ 160 h 504"/>
                <a:gd name="T92" fmla="*/ 276 w 360"/>
                <a:gd name="T93" fmla="*/ 150 h 504"/>
                <a:gd name="T94" fmla="*/ 278 w 360"/>
                <a:gd name="T95" fmla="*/ 150 h 504"/>
                <a:gd name="T96" fmla="*/ 280 w 360"/>
                <a:gd name="T97" fmla="*/ 150 h 504"/>
                <a:gd name="T98" fmla="*/ 310 w 360"/>
                <a:gd name="T99" fmla="*/ 240 h 504"/>
                <a:gd name="T100" fmla="*/ 316 w 360"/>
                <a:gd name="T101" fmla="*/ 248 h 504"/>
                <a:gd name="T102" fmla="*/ 332 w 360"/>
                <a:gd name="T103" fmla="*/ 260 h 504"/>
                <a:gd name="T104" fmla="*/ 342 w 360"/>
                <a:gd name="T105" fmla="*/ 260 h 504"/>
                <a:gd name="T106" fmla="*/ 358 w 360"/>
                <a:gd name="T107" fmla="*/ 248 h 504"/>
                <a:gd name="T108" fmla="*/ 360 w 360"/>
                <a:gd name="T109" fmla="*/ 228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0" h="504">
                  <a:moveTo>
                    <a:pt x="360" y="228"/>
                  </a:moveTo>
                  <a:lnTo>
                    <a:pt x="324" y="74"/>
                  </a:lnTo>
                  <a:lnTo>
                    <a:pt x="324" y="74"/>
                  </a:lnTo>
                  <a:lnTo>
                    <a:pt x="320" y="62"/>
                  </a:lnTo>
                  <a:lnTo>
                    <a:pt x="314" y="50"/>
                  </a:lnTo>
                  <a:lnTo>
                    <a:pt x="306" y="38"/>
                  </a:lnTo>
                  <a:lnTo>
                    <a:pt x="300" y="30"/>
                  </a:lnTo>
                  <a:lnTo>
                    <a:pt x="294" y="24"/>
                  </a:lnTo>
                  <a:lnTo>
                    <a:pt x="294" y="24"/>
                  </a:lnTo>
                  <a:lnTo>
                    <a:pt x="286" y="18"/>
                  </a:lnTo>
                  <a:lnTo>
                    <a:pt x="274" y="10"/>
                  </a:lnTo>
                  <a:lnTo>
                    <a:pt x="262" y="6"/>
                  </a:lnTo>
                  <a:lnTo>
                    <a:pt x="250" y="2"/>
                  </a:lnTo>
                  <a:lnTo>
                    <a:pt x="232" y="0"/>
                  </a:lnTo>
                  <a:lnTo>
                    <a:pt x="232" y="0"/>
                  </a:lnTo>
                  <a:lnTo>
                    <a:pt x="220" y="4"/>
                  </a:lnTo>
                  <a:lnTo>
                    <a:pt x="208" y="8"/>
                  </a:lnTo>
                  <a:lnTo>
                    <a:pt x="196" y="10"/>
                  </a:lnTo>
                  <a:lnTo>
                    <a:pt x="182" y="12"/>
                  </a:lnTo>
                  <a:lnTo>
                    <a:pt x="182" y="12"/>
                  </a:lnTo>
                  <a:lnTo>
                    <a:pt x="168" y="10"/>
                  </a:lnTo>
                  <a:lnTo>
                    <a:pt x="156" y="8"/>
                  </a:lnTo>
                  <a:lnTo>
                    <a:pt x="144" y="4"/>
                  </a:lnTo>
                  <a:lnTo>
                    <a:pt x="132" y="0"/>
                  </a:lnTo>
                  <a:lnTo>
                    <a:pt x="110" y="2"/>
                  </a:lnTo>
                  <a:lnTo>
                    <a:pt x="110" y="2"/>
                  </a:lnTo>
                  <a:lnTo>
                    <a:pt x="100" y="6"/>
                  </a:lnTo>
                  <a:lnTo>
                    <a:pt x="86" y="10"/>
                  </a:lnTo>
                  <a:lnTo>
                    <a:pt x="76" y="18"/>
                  </a:lnTo>
                  <a:lnTo>
                    <a:pt x="66" y="24"/>
                  </a:lnTo>
                  <a:lnTo>
                    <a:pt x="62" y="30"/>
                  </a:lnTo>
                  <a:lnTo>
                    <a:pt x="62" y="30"/>
                  </a:lnTo>
                  <a:lnTo>
                    <a:pt x="54" y="38"/>
                  </a:lnTo>
                  <a:lnTo>
                    <a:pt x="46" y="50"/>
                  </a:lnTo>
                  <a:lnTo>
                    <a:pt x="40" y="62"/>
                  </a:lnTo>
                  <a:lnTo>
                    <a:pt x="36" y="74"/>
                  </a:lnTo>
                  <a:lnTo>
                    <a:pt x="0" y="228"/>
                  </a:lnTo>
                  <a:lnTo>
                    <a:pt x="0" y="228"/>
                  </a:lnTo>
                  <a:lnTo>
                    <a:pt x="0" y="240"/>
                  </a:lnTo>
                  <a:lnTo>
                    <a:pt x="2" y="248"/>
                  </a:lnTo>
                  <a:lnTo>
                    <a:pt x="10" y="256"/>
                  </a:lnTo>
                  <a:lnTo>
                    <a:pt x="18" y="260"/>
                  </a:lnTo>
                  <a:lnTo>
                    <a:pt x="18" y="260"/>
                  </a:lnTo>
                  <a:lnTo>
                    <a:pt x="28" y="260"/>
                  </a:lnTo>
                  <a:lnTo>
                    <a:pt x="38" y="256"/>
                  </a:lnTo>
                  <a:lnTo>
                    <a:pt x="46" y="248"/>
                  </a:lnTo>
                  <a:lnTo>
                    <a:pt x="50" y="240"/>
                  </a:lnTo>
                  <a:lnTo>
                    <a:pt x="70" y="178"/>
                  </a:lnTo>
                  <a:lnTo>
                    <a:pt x="70" y="178"/>
                  </a:lnTo>
                  <a:lnTo>
                    <a:pt x="80" y="150"/>
                  </a:lnTo>
                  <a:lnTo>
                    <a:pt x="80" y="150"/>
                  </a:lnTo>
                  <a:lnTo>
                    <a:pt x="82" y="150"/>
                  </a:lnTo>
                  <a:lnTo>
                    <a:pt x="86" y="150"/>
                  </a:lnTo>
                  <a:lnTo>
                    <a:pt x="86" y="150"/>
                  </a:lnTo>
                  <a:lnTo>
                    <a:pt x="86" y="154"/>
                  </a:lnTo>
                  <a:lnTo>
                    <a:pt x="88" y="160"/>
                  </a:lnTo>
                  <a:lnTo>
                    <a:pt x="90" y="180"/>
                  </a:lnTo>
                  <a:lnTo>
                    <a:pt x="90" y="224"/>
                  </a:lnTo>
                  <a:lnTo>
                    <a:pt x="90" y="224"/>
                  </a:lnTo>
                  <a:lnTo>
                    <a:pt x="90" y="276"/>
                  </a:lnTo>
                  <a:lnTo>
                    <a:pt x="90" y="478"/>
                  </a:lnTo>
                  <a:lnTo>
                    <a:pt x="90" y="478"/>
                  </a:lnTo>
                  <a:lnTo>
                    <a:pt x="92" y="488"/>
                  </a:lnTo>
                  <a:lnTo>
                    <a:pt x="98" y="496"/>
                  </a:lnTo>
                  <a:lnTo>
                    <a:pt x="106" y="502"/>
                  </a:lnTo>
                  <a:lnTo>
                    <a:pt x="116" y="504"/>
                  </a:lnTo>
                  <a:lnTo>
                    <a:pt x="130" y="504"/>
                  </a:lnTo>
                  <a:lnTo>
                    <a:pt x="130" y="504"/>
                  </a:lnTo>
                  <a:lnTo>
                    <a:pt x="140" y="502"/>
                  </a:lnTo>
                  <a:lnTo>
                    <a:pt x="150" y="498"/>
                  </a:lnTo>
                  <a:lnTo>
                    <a:pt x="156" y="488"/>
                  </a:lnTo>
                  <a:lnTo>
                    <a:pt x="160" y="478"/>
                  </a:lnTo>
                  <a:lnTo>
                    <a:pt x="176" y="290"/>
                  </a:lnTo>
                  <a:lnTo>
                    <a:pt x="184" y="290"/>
                  </a:lnTo>
                  <a:lnTo>
                    <a:pt x="202" y="478"/>
                  </a:lnTo>
                  <a:lnTo>
                    <a:pt x="202" y="478"/>
                  </a:lnTo>
                  <a:lnTo>
                    <a:pt x="204" y="488"/>
                  </a:lnTo>
                  <a:lnTo>
                    <a:pt x="210" y="498"/>
                  </a:lnTo>
                  <a:lnTo>
                    <a:pt x="220" y="502"/>
                  </a:lnTo>
                  <a:lnTo>
                    <a:pt x="230" y="504"/>
                  </a:lnTo>
                  <a:lnTo>
                    <a:pt x="244" y="504"/>
                  </a:lnTo>
                  <a:lnTo>
                    <a:pt x="244" y="504"/>
                  </a:lnTo>
                  <a:lnTo>
                    <a:pt x="254" y="502"/>
                  </a:lnTo>
                  <a:lnTo>
                    <a:pt x="264" y="496"/>
                  </a:lnTo>
                  <a:lnTo>
                    <a:pt x="268" y="488"/>
                  </a:lnTo>
                  <a:lnTo>
                    <a:pt x="272" y="478"/>
                  </a:lnTo>
                  <a:lnTo>
                    <a:pt x="272" y="276"/>
                  </a:lnTo>
                  <a:lnTo>
                    <a:pt x="272" y="276"/>
                  </a:lnTo>
                  <a:lnTo>
                    <a:pt x="272" y="224"/>
                  </a:lnTo>
                  <a:lnTo>
                    <a:pt x="272" y="180"/>
                  </a:lnTo>
                  <a:lnTo>
                    <a:pt x="272" y="180"/>
                  </a:lnTo>
                  <a:lnTo>
                    <a:pt x="272" y="160"/>
                  </a:lnTo>
                  <a:lnTo>
                    <a:pt x="274" y="154"/>
                  </a:lnTo>
                  <a:lnTo>
                    <a:pt x="276" y="150"/>
                  </a:lnTo>
                  <a:lnTo>
                    <a:pt x="276" y="150"/>
                  </a:lnTo>
                  <a:lnTo>
                    <a:pt x="278" y="150"/>
                  </a:lnTo>
                  <a:lnTo>
                    <a:pt x="280" y="150"/>
                  </a:lnTo>
                  <a:lnTo>
                    <a:pt x="280" y="150"/>
                  </a:lnTo>
                  <a:lnTo>
                    <a:pt x="290" y="178"/>
                  </a:lnTo>
                  <a:lnTo>
                    <a:pt x="310" y="240"/>
                  </a:lnTo>
                  <a:lnTo>
                    <a:pt x="310" y="240"/>
                  </a:lnTo>
                  <a:lnTo>
                    <a:pt x="316" y="248"/>
                  </a:lnTo>
                  <a:lnTo>
                    <a:pt x="322" y="256"/>
                  </a:lnTo>
                  <a:lnTo>
                    <a:pt x="332" y="260"/>
                  </a:lnTo>
                  <a:lnTo>
                    <a:pt x="342" y="260"/>
                  </a:lnTo>
                  <a:lnTo>
                    <a:pt x="342" y="260"/>
                  </a:lnTo>
                  <a:lnTo>
                    <a:pt x="352" y="256"/>
                  </a:lnTo>
                  <a:lnTo>
                    <a:pt x="358" y="248"/>
                  </a:lnTo>
                  <a:lnTo>
                    <a:pt x="360" y="240"/>
                  </a:lnTo>
                  <a:lnTo>
                    <a:pt x="360" y="228"/>
                  </a:lnTo>
                  <a:lnTo>
                    <a:pt x="360" y="228"/>
                  </a:lnTo>
                  <a:close/>
                </a:path>
              </a:pathLst>
            </a:custGeom>
            <a:solidFill>
              <a:srgbClr val="F15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23">
              <a:extLst>
                <a:ext uri="{FF2B5EF4-FFF2-40B4-BE49-F238E27FC236}">
                  <a16:creationId xmlns:a16="http://schemas.microsoft.com/office/drawing/2014/main" id="{87BDB03F-C228-4C5D-B465-6DE3784181F1}"/>
                </a:ext>
              </a:extLst>
            </p:cNvPr>
            <p:cNvSpPr>
              <a:spLocks/>
            </p:cNvSpPr>
            <p:nvPr/>
          </p:nvSpPr>
          <p:spPr bwMode="auto">
            <a:xfrm>
              <a:off x="4154984" y="2547899"/>
              <a:ext cx="221122" cy="218609"/>
            </a:xfrm>
            <a:custGeom>
              <a:avLst/>
              <a:gdLst>
                <a:gd name="T0" fmla="*/ 88 w 176"/>
                <a:gd name="T1" fmla="*/ 174 h 174"/>
                <a:gd name="T2" fmla="*/ 88 w 176"/>
                <a:gd name="T3" fmla="*/ 174 h 174"/>
                <a:gd name="T4" fmla="*/ 106 w 176"/>
                <a:gd name="T5" fmla="*/ 174 h 174"/>
                <a:gd name="T6" fmla="*/ 122 w 176"/>
                <a:gd name="T7" fmla="*/ 168 h 174"/>
                <a:gd name="T8" fmla="*/ 138 w 176"/>
                <a:gd name="T9" fmla="*/ 160 h 174"/>
                <a:gd name="T10" fmla="*/ 150 w 176"/>
                <a:gd name="T11" fmla="*/ 150 h 174"/>
                <a:gd name="T12" fmla="*/ 162 w 176"/>
                <a:gd name="T13" fmla="*/ 136 h 174"/>
                <a:gd name="T14" fmla="*/ 170 w 176"/>
                <a:gd name="T15" fmla="*/ 122 h 174"/>
                <a:gd name="T16" fmla="*/ 174 w 176"/>
                <a:gd name="T17" fmla="*/ 104 h 174"/>
                <a:gd name="T18" fmla="*/ 176 w 176"/>
                <a:gd name="T19" fmla="*/ 88 h 174"/>
                <a:gd name="T20" fmla="*/ 176 w 176"/>
                <a:gd name="T21" fmla="*/ 88 h 174"/>
                <a:gd name="T22" fmla="*/ 174 w 176"/>
                <a:gd name="T23" fmla="*/ 70 h 174"/>
                <a:gd name="T24" fmla="*/ 170 w 176"/>
                <a:gd name="T25" fmla="*/ 52 h 174"/>
                <a:gd name="T26" fmla="*/ 162 w 176"/>
                <a:gd name="T27" fmla="*/ 38 h 174"/>
                <a:gd name="T28" fmla="*/ 150 w 176"/>
                <a:gd name="T29" fmla="*/ 26 h 174"/>
                <a:gd name="T30" fmla="*/ 138 w 176"/>
                <a:gd name="T31" fmla="*/ 14 h 174"/>
                <a:gd name="T32" fmla="*/ 122 w 176"/>
                <a:gd name="T33" fmla="*/ 6 h 174"/>
                <a:gd name="T34" fmla="*/ 106 w 176"/>
                <a:gd name="T35" fmla="*/ 2 h 174"/>
                <a:gd name="T36" fmla="*/ 88 w 176"/>
                <a:gd name="T37" fmla="*/ 0 h 174"/>
                <a:gd name="T38" fmla="*/ 88 w 176"/>
                <a:gd name="T39" fmla="*/ 0 h 174"/>
                <a:gd name="T40" fmla="*/ 70 w 176"/>
                <a:gd name="T41" fmla="*/ 2 h 174"/>
                <a:gd name="T42" fmla="*/ 54 w 176"/>
                <a:gd name="T43" fmla="*/ 6 h 174"/>
                <a:gd name="T44" fmla="*/ 40 w 176"/>
                <a:gd name="T45" fmla="*/ 14 h 174"/>
                <a:gd name="T46" fmla="*/ 26 w 176"/>
                <a:gd name="T47" fmla="*/ 26 h 174"/>
                <a:gd name="T48" fmla="*/ 16 w 176"/>
                <a:gd name="T49" fmla="*/ 38 h 174"/>
                <a:gd name="T50" fmla="*/ 8 w 176"/>
                <a:gd name="T51" fmla="*/ 52 h 174"/>
                <a:gd name="T52" fmla="*/ 2 w 176"/>
                <a:gd name="T53" fmla="*/ 70 h 174"/>
                <a:gd name="T54" fmla="*/ 0 w 176"/>
                <a:gd name="T55" fmla="*/ 88 h 174"/>
                <a:gd name="T56" fmla="*/ 0 w 176"/>
                <a:gd name="T57" fmla="*/ 88 h 174"/>
                <a:gd name="T58" fmla="*/ 2 w 176"/>
                <a:gd name="T59" fmla="*/ 104 h 174"/>
                <a:gd name="T60" fmla="*/ 8 w 176"/>
                <a:gd name="T61" fmla="*/ 122 h 174"/>
                <a:gd name="T62" fmla="*/ 16 w 176"/>
                <a:gd name="T63" fmla="*/ 136 h 174"/>
                <a:gd name="T64" fmla="*/ 26 w 176"/>
                <a:gd name="T65" fmla="*/ 150 h 174"/>
                <a:gd name="T66" fmla="*/ 40 w 176"/>
                <a:gd name="T67" fmla="*/ 160 h 174"/>
                <a:gd name="T68" fmla="*/ 54 w 176"/>
                <a:gd name="T69" fmla="*/ 168 h 174"/>
                <a:gd name="T70" fmla="*/ 70 w 176"/>
                <a:gd name="T71" fmla="*/ 174 h 174"/>
                <a:gd name="T72" fmla="*/ 88 w 176"/>
                <a:gd name="T73" fmla="*/ 174 h 174"/>
                <a:gd name="T74" fmla="*/ 88 w 176"/>
                <a:gd name="T75"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74">
                  <a:moveTo>
                    <a:pt x="88" y="174"/>
                  </a:moveTo>
                  <a:lnTo>
                    <a:pt x="88" y="174"/>
                  </a:lnTo>
                  <a:lnTo>
                    <a:pt x="106" y="174"/>
                  </a:lnTo>
                  <a:lnTo>
                    <a:pt x="122" y="168"/>
                  </a:lnTo>
                  <a:lnTo>
                    <a:pt x="138" y="160"/>
                  </a:lnTo>
                  <a:lnTo>
                    <a:pt x="150" y="150"/>
                  </a:lnTo>
                  <a:lnTo>
                    <a:pt x="162" y="136"/>
                  </a:lnTo>
                  <a:lnTo>
                    <a:pt x="170" y="122"/>
                  </a:lnTo>
                  <a:lnTo>
                    <a:pt x="174" y="104"/>
                  </a:lnTo>
                  <a:lnTo>
                    <a:pt x="176" y="88"/>
                  </a:lnTo>
                  <a:lnTo>
                    <a:pt x="176" y="88"/>
                  </a:lnTo>
                  <a:lnTo>
                    <a:pt x="174" y="70"/>
                  </a:lnTo>
                  <a:lnTo>
                    <a:pt x="170" y="52"/>
                  </a:lnTo>
                  <a:lnTo>
                    <a:pt x="162" y="38"/>
                  </a:lnTo>
                  <a:lnTo>
                    <a:pt x="150" y="26"/>
                  </a:lnTo>
                  <a:lnTo>
                    <a:pt x="138" y="14"/>
                  </a:lnTo>
                  <a:lnTo>
                    <a:pt x="122" y="6"/>
                  </a:lnTo>
                  <a:lnTo>
                    <a:pt x="106" y="2"/>
                  </a:lnTo>
                  <a:lnTo>
                    <a:pt x="88" y="0"/>
                  </a:lnTo>
                  <a:lnTo>
                    <a:pt x="88" y="0"/>
                  </a:lnTo>
                  <a:lnTo>
                    <a:pt x="70" y="2"/>
                  </a:lnTo>
                  <a:lnTo>
                    <a:pt x="54" y="6"/>
                  </a:lnTo>
                  <a:lnTo>
                    <a:pt x="40" y="14"/>
                  </a:lnTo>
                  <a:lnTo>
                    <a:pt x="26" y="26"/>
                  </a:lnTo>
                  <a:lnTo>
                    <a:pt x="16" y="38"/>
                  </a:lnTo>
                  <a:lnTo>
                    <a:pt x="8" y="52"/>
                  </a:lnTo>
                  <a:lnTo>
                    <a:pt x="2" y="70"/>
                  </a:lnTo>
                  <a:lnTo>
                    <a:pt x="0" y="88"/>
                  </a:lnTo>
                  <a:lnTo>
                    <a:pt x="0" y="88"/>
                  </a:lnTo>
                  <a:lnTo>
                    <a:pt x="2" y="104"/>
                  </a:lnTo>
                  <a:lnTo>
                    <a:pt x="8" y="122"/>
                  </a:lnTo>
                  <a:lnTo>
                    <a:pt x="16" y="136"/>
                  </a:lnTo>
                  <a:lnTo>
                    <a:pt x="26" y="150"/>
                  </a:lnTo>
                  <a:lnTo>
                    <a:pt x="40" y="160"/>
                  </a:lnTo>
                  <a:lnTo>
                    <a:pt x="54" y="168"/>
                  </a:lnTo>
                  <a:lnTo>
                    <a:pt x="70" y="174"/>
                  </a:lnTo>
                  <a:lnTo>
                    <a:pt x="88" y="174"/>
                  </a:lnTo>
                  <a:lnTo>
                    <a:pt x="88" y="174"/>
                  </a:lnTo>
                  <a:close/>
                </a:path>
              </a:pathLst>
            </a:custGeom>
            <a:solidFill>
              <a:srgbClr val="F15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24">
              <a:extLst>
                <a:ext uri="{FF2B5EF4-FFF2-40B4-BE49-F238E27FC236}">
                  <a16:creationId xmlns:a16="http://schemas.microsoft.com/office/drawing/2014/main" id="{2F89FBB3-78BC-4577-9260-3A65E50C0F6C}"/>
                </a:ext>
              </a:extLst>
            </p:cNvPr>
            <p:cNvSpPr>
              <a:spLocks/>
            </p:cNvSpPr>
            <p:nvPr/>
          </p:nvSpPr>
          <p:spPr bwMode="auto">
            <a:xfrm>
              <a:off x="4531895" y="2776559"/>
              <a:ext cx="394501" cy="505061"/>
            </a:xfrm>
            <a:custGeom>
              <a:avLst/>
              <a:gdLst>
                <a:gd name="T0" fmla="*/ 260 w 314"/>
                <a:gd name="T1" fmla="*/ 50 h 402"/>
                <a:gd name="T2" fmla="*/ 248 w 314"/>
                <a:gd name="T3" fmla="*/ 34 h 402"/>
                <a:gd name="T4" fmla="*/ 236 w 314"/>
                <a:gd name="T5" fmla="*/ 18 h 402"/>
                <a:gd name="T6" fmla="*/ 220 w 314"/>
                <a:gd name="T7" fmla="*/ 8 h 402"/>
                <a:gd name="T8" fmla="*/ 202 w 314"/>
                <a:gd name="T9" fmla="*/ 2 h 402"/>
                <a:gd name="T10" fmla="*/ 200 w 314"/>
                <a:gd name="T11" fmla="*/ 0 h 402"/>
                <a:gd name="T12" fmla="*/ 158 w 314"/>
                <a:gd name="T13" fmla="*/ 6 h 402"/>
                <a:gd name="T14" fmla="*/ 136 w 314"/>
                <a:gd name="T15" fmla="*/ 6 h 402"/>
                <a:gd name="T16" fmla="*/ 112 w 314"/>
                <a:gd name="T17" fmla="*/ 2 h 402"/>
                <a:gd name="T18" fmla="*/ 102 w 314"/>
                <a:gd name="T19" fmla="*/ 4 h 402"/>
                <a:gd name="T20" fmla="*/ 84 w 314"/>
                <a:gd name="T21" fmla="*/ 12 h 402"/>
                <a:gd name="T22" fmla="*/ 78 w 314"/>
                <a:gd name="T23" fmla="*/ 18 h 402"/>
                <a:gd name="T24" fmla="*/ 54 w 314"/>
                <a:gd name="T25" fmla="*/ 50 h 402"/>
                <a:gd name="T26" fmla="*/ 2 w 314"/>
                <a:gd name="T27" fmla="*/ 148 h 402"/>
                <a:gd name="T28" fmla="*/ 0 w 314"/>
                <a:gd name="T29" fmla="*/ 164 h 402"/>
                <a:gd name="T30" fmla="*/ 8 w 314"/>
                <a:gd name="T31" fmla="*/ 176 h 402"/>
                <a:gd name="T32" fmla="*/ 16 w 314"/>
                <a:gd name="T33" fmla="*/ 178 h 402"/>
                <a:gd name="T34" fmla="*/ 30 w 314"/>
                <a:gd name="T35" fmla="*/ 174 h 402"/>
                <a:gd name="T36" fmla="*/ 70 w 314"/>
                <a:gd name="T37" fmla="*/ 120 h 402"/>
                <a:gd name="T38" fmla="*/ 86 w 314"/>
                <a:gd name="T39" fmla="*/ 98 h 402"/>
                <a:gd name="T40" fmla="*/ 88 w 314"/>
                <a:gd name="T41" fmla="*/ 98 h 402"/>
                <a:gd name="T42" fmla="*/ 90 w 314"/>
                <a:gd name="T43" fmla="*/ 104 h 402"/>
                <a:gd name="T44" fmla="*/ 88 w 314"/>
                <a:gd name="T45" fmla="*/ 116 h 402"/>
                <a:gd name="T46" fmla="*/ 48 w 314"/>
                <a:gd name="T47" fmla="*/ 210 h 402"/>
                <a:gd name="T48" fmla="*/ 48 w 314"/>
                <a:gd name="T49" fmla="*/ 218 h 402"/>
                <a:gd name="T50" fmla="*/ 54 w 314"/>
                <a:gd name="T51" fmla="*/ 230 h 402"/>
                <a:gd name="T52" fmla="*/ 70 w 314"/>
                <a:gd name="T53" fmla="*/ 238 h 402"/>
                <a:gd name="T54" fmla="*/ 84 w 314"/>
                <a:gd name="T55" fmla="*/ 246 h 402"/>
                <a:gd name="T56" fmla="*/ 90 w 314"/>
                <a:gd name="T57" fmla="*/ 252 h 402"/>
                <a:gd name="T58" fmla="*/ 90 w 314"/>
                <a:gd name="T59" fmla="*/ 278 h 402"/>
                <a:gd name="T60" fmla="*/ 94 w 314"/>
                <a:gd name="T61" fmla="*/ 382 h 402"/>
                <a:gd name="T62" fmla="*/ 100 w 314"/>
                <a:gd name="T63" fmla="*/ 396 h 402"/>
                <a:gd name="T64" fmla="*/ 116 w 314"/>
                <a:gd name="T65" fmla="*/ 402 h 402"/>
                <a:gd name="T66" fmla="*/ 124 w 314"/>
                <a:gd name="T67" fmla="*/ 402 h 402"/>
                <a:gd name="T68" fmla="*/ 140 w 314"/>
                <a:gd name="T69" fmla="*/ 396 h 402"/>
                <a:gd name="T70" fmla="*/ 146 w 314"/>
                <a:gd name="T71" fmla="*/ 382 h 402"/>
                <a:gd name="T72" fmla="*/ 158 w 314"/>
                <a:gd name="T73" fmla="*/ 258 h 402"/>
                <a:gd name="T74" fmla="*/ 168 w 314"/>
                <a:gd name="T75" fmla="*/ 382 h 402"/>
                <a:gd name="T76" fmla="*/ 176 w 314"/>
                <a:gd name="T77" fmla="*/ 396 h 402"/>
                <a:gd name="T78" fmla="*/ 190 w 314"/>
                <a:gd name="T79" fmla="*/ 402 h 402"/>
                <a:gd name="T80" fmla="*/ 198 w 314"/>
                <a:gd name="T81" fmla="*/ 402 h 402"/>
                <a:gd name="T82" fmla="*/ 214 w 314"/>
                <a:gd name="T83" fmla="*/ 396 h 402"/>
                <a:gd name="T84" fmla="*/ 220 w 314"/>
                <a:gd name="T85" fmla="*/ 382 h 402"/>
                <a:gd name="T86" fmla="*/ 224 w 314"/>
                <a:gd name="T87" fmla="*/ 278 h 402"/>
                <a:gd name="T88" fmla="*/ 224 w 314"/>
                <a:gd name="T89" fmla="*/ 252 h 402"/>
                <a:gd name="T90" fmla="*/ 230 w 314"/>
                <a:gd name="T91" fmla="*/ 246 h 402"/>
                <a:gd name="T92" fmla="*/ 254 w 314"/>
                <a:gd name="T93" fmla="*/ 236 h 402"/>
                <a:gd name="T94" fmla="*/ 262 w 314"/>
                <a:gd name="T95" fmla="*/ 230 h 402"/>
                <a:gd name="T96" fmla="*/ 268 w 314"/>
                <a:gd name="T97" fmla="*/ 218 h 402"/>
                <a:gd name="T98" fmla="*/ 232 w 314"/>
                <a:gd name="T99" fmla="*/ 132 h 402"/>
                <a:gd name="T100" fmla="*/ 226 w 314"/>
                <a:gd name="T101" fmla="*/ 116 h 402"/>
                <a:gd name="T102" fmla="*/ 224 w 314"/>
                <a:gd name="T103" fmla="*/ 104 h 402"/>
                <a:gd name="T104" fmla="*/ 226 w 314"/>
                <a:gd name="T105" fmla="*/ 98 h 402"/>
                <a:gd name="T106" fmla="*/ 228 w 314"/>
                <a:gd name="T107" fmla="*/ 98 h 402"/>
                <a:gd name="T108" fmla="*/ 278 w 314"/>
                <a:gd name="T109" fmla="*/ 168 h 402"/>
                <a:gd name="T110" fmla="*/ 284 w 314"/>
                <a:gd name="T111" fmla="*/ 174 h 402"/>
                <a:gd name="T112" fmla="*/ 298 w 314"/>
                <a:gd name="T113" fmla="*/ 178 h 402"/>
                <a:gd name="T114" fmla="*/ 306 w 314"/>
                <a:gd name="T115" fmla="*/ 176 h 402"/>
                <a:gd name="T116" fmla="*/ 314 w 314"/>
                <a:gd name="T117" fmla="*/ 164 h 402"/>
                <a:gd name="T118" fmla="*/ 312 w 314"/>
                <a:gd name="T119" fmla="*/ 148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4" h="402">
                  <a:moveTo>
                    <a:pt x="312" y="148"/>
                  </a:moveTo>
                  <a:lnTo>
                    <a:pt x="260" y="50"/>
                  </a:lnTo>
                  <a:lnTo>
                    <a:pt x="260" y="50"/>
                  </a:lnTo>
                  <a:lnTo>
                    <a:pt x="248" y="34"/>
                  </a:lnTo>
                  <a:lnTo>
                    <a:pt x="236" y="18"/>
                  </a:lnTo>
                  <a:lnTo>
                    <a:pt x="236" y="18"/>
                  </a:lnTo>
                  <a:lnTo>
                    <a:pt x="230" y="12"/>
                  </a:lnTo>
                  <a:lnTo>
                    <a:pt x="220" y="8"/>
                  </a:lnTo>
                  <a:lnTo>
                    <a:pt x="212" y="4"/>
                  </a:lnTo>
                  <a:lnTo>
                    <a:pt x="202" y="2"/>
                  </a:lnTo>
                  <a:lnTo>
                    <a:pt x="200" y="0"/>
                  </a:lnTo>
                  <a:lnTo>
                    <a:pt x="200" y="0"/>
                  </a:lnTo>
                  <a:lnTo>
                    <a:pt x="180" y="6"/>
                  </a:lnTo>
                  <a:lnTo>
                    <a:pt x="158" y="6"/>
                  </a:lnTo>
                  <a:lnTo>
                    <a:pt x="158" y="6"/>
                  </a:lnTo>
                  <a:lnTo>
                    <a:pt x="136" y="6"/>
                  </a:lnTo>
                  <a:lnTo>
                    <a:pt x="116" y="0"/>
                  </a:lnTo>
                  <a:lnTo>
                    <a:pt x="112" y="2"/>
                  </a:lnTo>
                  <a:lnTo>
                    <a:pt x="112" y="2"/>
                  </a:lnTo>
                  <a:lnTo>
                    <a:pt x="102" y="4"/>
                  </a:lnTo>
                  <a:lnTo>
                    <a:pt x="94" y="8"/>
                  </a:lnTo>
                  <a:lnTo>
                    <a:pt x="84" y="12"/>
                  </a:lnTo>
                  <a:lnTo>
                    <a:pt x="78" y="18"/>
                  </a:lnTo>
                  <a:lnTo>
                    <a:pt x="78" y="18"/>
                  </a:lnTo>
                  <a:lnTo>
                    <a:pt x="66" y="34"/>
                  </a:lnTo>
                  <a:lnTo>
                    <a:pt x="54" y="50"/>
                  </a:lnTo>
                  <a:lnTo>
                    <a:pt x="2" y="148"/>
                  </a:lnTo>
                  <a:lnTo>
                    <a:pt x="2" y="148"/>
                  </a:lnTo>
                  <a:lnTo>
                    <a:pt x="0" y="156"/>
                  </a:lnTo>
                  <a:lnTo>
                    <a:pt x="0" y="164"/>
                  </a:lnTo>
                  <a:lnTo>
                    <a:pt x="2" y="170"/>
                  </a:lnTo>
                  <a:lnTo>
                    <a:pt x="8" y="176"/>
                  </a:lnTo>
                  <a:lnTo>
                    <a:pt x="8" y="176"/>
                  </a:lnTo>
                  <a:lnTo>
                    <a:pt x="16" y="178"/>
                  </a:lnTo>
                  <a:lnTo>
                    <a:pt x="22" y="178"/>
                  </a:lnTo>
                  <a:lnTo>
                    <a:pt x="30" y="174"/>
                  </a:lnTo>
                  <a:lnTo>
                    <a:pt x="36" y="168"/>
                  </a:lnTo>
                  <a:lnTo>
                    <a:pt x="70" y="120"/>
                  </a:lnTo>
                  <a:lnTo>
                    <a:pt x="70" y="120"/>
                  </a:lnTo>
                  <a:lnTo>
                    <a:pt x="86" y="98"/>
                  </a:lnTo>
                  <a:lnTo>
                    <a:pt x="86" y="98"/>
                  </a:lnTo>
                  <a:lnTo>
                    <a:pt x="88" y="98"/>
                  </a:lnTo>
                  <a:lnTo>
                    <a:pt x="88" y="98"/>
                  </a:lnTo>
                  <a:lnTo>
                    <a:pt x="90" y="104"/>
                  </a:lnTo>
                  <a:lnTo>
                    <a:pt x="90" y="104"/>
                  </a:lnTo>
                  <a:lnTo>
                    <a:pt x="88" y="116"/>
                  </a:lnTo>
                  <a:lnTo>
                    <a:pt x="82" y="132"/>
                  </a:lnTo>
                  <a:lnTo>
                    <a:pt x="48" y="210"/>
                  </a:lnTo>
                  <a:lnTo>
                    <a:pt x="48" y="210"/>
                  </a:lnTo>
                  <a:lnTo>
                    <a:pt x="48" y="218"/>
                  </a:lnTo>
                  <a:lnTo>
                    <a:pt x="48" y="224"/>
                  </a:lnTo>
                  <a:lnTo>
                    <a:pt x="54" y="230"/>
                  </a:lnTo>
                  <a:lnTo>
                    <a:pt x="60" y="236"/>
                  </a:lnTo>
                  <a:lnTo>
                    <a:pt x="70" y="238"/>
                  </a:lnTo>
                  <a:lnTo>
                    <a:pt x="70" y="238"/>
                  </a:lnTo>
                  <a:lnTo>
                    <a:pt x="84" y="246"/>
                  </a:lnTo>
                  <a:lnTo>
                    <a:pt x="88" y="248"/>
                  </a:lnTo>
                  <a:lnTo>
                    <a:pt x="90" y="252"/>
                  </a:lnTo>
                  <a:lnTo>
                    <a:pt x="90" y="252"/>
                  </a:lnTo>
                  <a:lnTo>
                    <a:pt x="90" y="278"/>
                  </a:lnTo>
                  <a:lnTo>
                    <a:pt x="94" y="382"/>
                  </a:lnTo>
                  <a:lnTo>
                    <a:pt x="94" y="382"/>
                  </a:lnTo>
                  <a:lnTo>
                    <a:pt x="96" y="390"/>
                  </a:lnTo>
                  <a:lnTo>
                    <a:pt x="100" y="396"/>
                  </a:lnTo>
                  <a:lnTo>
                    <a:pt x="108" y="400"/>
                  </a:lnTo>
                  <a:lnTo>
                    <a:pt x="116" y="402"/>
                  </a:lnTo>
                  <a:lnTo>
                    <a:pt x="124" y="402"/>
                  </a:lnTo>
                  <a:lnTo>
                    <a:pt x="124" y="402"/>
                  </a:lnTo>
                  <a:lnTo>
                    <a:pt x="132" y="400"/>
                  </a:lnTo>
                  <a:lnTo>
                    <a:pt x="140" y="396"/>
                  </a:lnTo>
                  <a:lnTo>
                    <a:pt x="144" y="390"/>
                  </a:lnTo>
                  <a:lnTo>
                    <a:pt x="146" y="382"/>
                  </a:lnTo>
                  <a:lnTo>
                    <a:pt x="156" y="258"/>
                  </a:lnTo>
                  <a:lnTo>
                    <a:pt x="158" y="258"/>
                  </a:lnTo>
                  <a:lnTo>
                    <a:pt x="168" y="382"/>
                  </a:lnTo>
                  <a:lnTo>
                    <a:pt x="168" y="382"/>
                  </a:lnTo>
                  <a:lnTo>
                    <a:pt x="170" y="390"/>
                  </a:lnTo>
                  <a:lnTo>
                    <a:pt x="176" y="396"/>
                  </a:lnTo>
                  <a:lnTo>
                    <a:pt x="182" y="400"/>
                  </a:lnTo>
                  <a:lnTo>
                    <a:pt x="190" y="402"/>
                  </a:lnTo>
                  <a:lnTo>
                    <a:pt x="198" y="402"/>
                  </a:lnTo>
                  <a:lnTo>
                    <a:pt x="198" y="402"/>
                  </a:lnTo>
                  <a:lnTo>
                    <a:pt x="206" y="400"/>
                  </a:lnTo>
                  <a:lnTo>
                    <a:pt x="214" y="396"/>
                  </a:lnTo>
                  <a:lnTo>
                    <a:pt x="218" y="390"/>
                  </a:lnTo>
                  <a:lnTo>
                    <a:pt x="220" y="382"/>
                  </a:lnTo>
                  <a:lnTo>
                    <a:pt x="224" y="278"/>
                  </a:lnTo>
                  <a:lnTo>
                    <a:pt x="224" y="278"/>
                  </a:lnTo>
                  <a:lnTo>
                    <a:pt x="224" y="252"/>
                  </a:lnTo>
                  <a:lnTo>
                    <a:pt x="224" y="252"/>
                  </a:lnTo>
                  <a:lnTo>
                    <a:pt x="226" y="248"/>
                  </a:lnTo>
                  <a:lnTo>
                    <a:pt x="230" y="246"/>
                  </a:lnTo>
                  <a:lnTo>
                    <a:pt x="244" y="238"/>
                  </a:lnTo>
                  <a:lnTo>
                    <a:pt x="254" y="236"/>
                  </a:lnTo>
                  <a:lnTo>
                    <a:pt x="254" y="236"/>
                  </a:lnTo>
                  <a:lnTo>
                    <a:pt x="262" y="230"/>
                  </a:lnTo>
                  <a:lnTo>
                    <a:pt x="266" y="224"/>
                  </a:lnTo>
                  <a:lnTo>
                    <a:pt x="268" y="218"/>
                  </a:lnTo>
                  <a:lnTo>
                    <a:pt x="266" y="210"/>
                  </a:lnTo>
                  <a:lnTo>
                    <a:pt x="232" y="132"/>
                  </a:lnTo>
                  <a:lnTo>
                    <a:pt x="232" y="132"/>
                  </a:lnTo>
                  <a:lnTo>
                    <a:pt x="226" y="116"/>
                  </a:lnTo>
                  <a:lnTo>
                    <a:pt x="224" y="104"/>
                  </a:lnTo>
                  <a:lnTo>
                    <a:pt x="224" y="104"/>
                  </a:lnTo>
                  <a:lnTo>
                    <a:pt x="226" y="98"/>
                  </a:lnTo>
                  <a:lnTo>
                    <a:pt x="226" y="98"/>
                  </a:lnTo>
                  <a:lnTo>
                    <a:pt x="228" y="98"/>
                  </a:lnTo>
                  <a:lnTo>
                    <a:pt x="228" y="98"/>
                  </a:lnTo>
                  <a:lnTo>
                    <a:pt x="244" y="120"/>
                  </a:lnTo>
                  <a:lnTo>
                    <a:pt x="278" y="168"/>
                  </a:lnTo>
                  <a:lnTo>
                    <a:pt x="278" y="168"/>
                  </a:lnTo>
                  <a:lnTo>
                    <a:pt x="284" y="174"/>
                  </a:lnTo>
                  <a:lnTo>
                    <a:pt x="292" y="178"/>
                  </a:lnTo>
                  <a:lnTo>
                    <a:pt x="298" y="178"/>
                  </a:lnTo>
                  <a:lnTo>
                    <a:pt x="306" y="176"/>
                  </a:lnTo>
                  <a:lnTo>
                    <a:pt x="306" y="176"/>
                  </a:lnTo>
                  <a:lnTo>
                    <a:pt x="312" y="170"/>
                  </a:lnTo>
                  <a:lnTo>
                    <a:pt x="314" y="164"/>
                  </a:lnTo>
                  <a:lnTo>
                    <a:pt x="314" y="156"/>
                  </a:lnTo>
                  <a:lnTo>
                    <a:pt x="312" y="148"/>
                  </a:lnTo>
                  <a:lnTo>
                    <a:pt x="312" y="148"/>
                  </a:lnTo>
                  <a:close/>
                </a:path>
              </a:pathLst>
            </a:custGeom>
            <a:solidFill>
              <a:srgbClr val="F15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25">
              <a:extLst>
                <a:ext uri="{FF2B5EF4-FFF2-40B4-BE49-F238E27FC236}">
                  <a16:creationId xmlns:a16="http://schemas.microsoft.com/office/drawing/2014/main" id="{CF3B1AD6-7276-4ABF-A381-E1A4585BB657}"/>
                </a:ext>
              </a:extLst>
            </p:cNvPr>
            <p:cNvSpPr>
              <a:spLocks/>
            </p:cNvSpPr>
            <p:nvPr/>
          </p:nvSpPr>
          <p:spPr bwMode="auto">
            <a:xfrm>
              <a:off x="4617328" y="2578052"/>
              <a:ext cx="228660" cy="183430"/>
            </a:xfrm>
            <a:custGeom>
              <a:avLst/>
              <a:gdLst>
                <a:gd name="T0" fmla="*/ 14 w 182"/>
                <a:gd name="T1" fmla="*/ 128 h 146"/>
                <a:gd name="T2" fmla="*/ 30 w 182"/>
                <a:gd name="T3" fmla="*/ 136 h 146"/>
                <a:gd name="T4" fmla="*/ 50 w 182"/>
                <a:gd name="T5" fmla="*/ 142 h 146"/>
                <a:gd name="T6" fmla="*/ 70 w 182"/>
                <a:gd name="T7" fmla="*/ 144 h 146"/>
                <a:gd name="T8" fmla="*/ 82 w 182"/>
                <a:gd name="T9" fmla="*/ 146 h 146"/>
                <a:gd name="T10" fmla="*/ 92 w 182"/>
                <a:gd name="T11" fmla="*/ 146 h 146"/>
                <a:gd name="T12" fmla="*/ 112 w 182"/>
                <a:gd name="T13" fmla="*/ 144 h 146"/>
                <a:gd name="T14" fmla="*/ 132 w 182"/>
                <a:gd name="T15" fmla="*/ 142 h 146"/>
                <a:gd name="T16" fmla="*/ 134 w 182"/>
                <a:gd name="T17" fmla="*/ 142 h 146"/>
                <a:gd name="T18" fmla="*/ 152 w 182"/>
                <a:gd name="T19" fmla="*/ 136 h 146"/>
                <a:gd name="T20" fmla="*/ 168 w 182"/>
                <a:gd name="T21" fmla="*/ 128 h 146"/>
                <a:gd name="T22" fmla="*/ 180 w 182"/>
                <a:gd name="T23" fmla="*/ 116 h 146"/>
                <a:gd name="T24" fmla="*/ 182 w 182"/>
                <a:gd name="T25" fmla="*/ 108 h 146"/>
                <a:gd name="T26" fmla="*/ 178 w 182"/>
                <a:gd name="T27" fmla="*/ 102 h 146"/>
                <a:gd name="T28" fmla="*/ 176 w 182"/>
                <a:gd name="T29" fmla="*/ 100 h 146"/>
                <a:gd name="T30" fmla="*/ 166 w 182"/>
                <a:gd name="T31" fmla="*/ 80 h 146"/>
                <a:gd name="T32" fmla="*/ 160 w 182"/>
                <a:gd name="T33" fmla="*/ 66 h 146"/>
                <a:gd name="T34" fmla="*/ 156 w 182"/>
                <a:gd name="T35" fmla="*/ 52 h 146"/>
                <a:gd name="T36" fmla="*/ 152 w 182"/>
                <a:gd name="T37" fmla="*/ 42 h 146"/>
                <a:gd name="T38" fmla="*/ 148 w 182"/>
                <a:gd name="T39" fmla="*/ 34 h 146"/>
                <a:gd name="T40" fmla="*/ 136 w 182"/>
                <a:gd name="T41" fmla="*/ 18 h 146"/>
                <a:gd name="T42" fmla="*/ 120 w 182"/>
                <a:gd name="T43" fmla="*/ 6 h 146"/>
                <a:gd name="T44" fmla="*/ 102 w 182"/>
                <a:gd name="T45" fmla="*/ 0 h 146"/>
                <a:gd name="T46" fmla="*/ 92 w 182"/>
                <a:gd name="T47" fmla="*/ 0 h 146"/>
                <a:gd name="T48" fmla="*/ 70 w 182"/>
                <a:gd name="T49" fmla="*/ 4 h 146"/>
                <a:gd name="T50" fmla="*/ 54 w 182"/>
                <a:gd name="T51" fmla="*/ 12 h 146"/>
                <a:gd name="T52" fmla="*/ 40 w 182"/>
                <a:gd name="T53" fmla="*/ 26 h 146"/>
                <a:gd name="T54" fmla="*/ 30 w 182"/>
                <a:gd name="T55" fmla="*/ 42 h 146"/>
                <a:gd name="T56" fmla="*/ 26 w 182"/>
                <a:gd name="T57" fmla="*/ 52 h 146"/>
                <a:gd name="T58" fmla="*/ 22 w 182"/>
                <a:gd name="T59" fmla="*/ 66 h 146"/>
                <a:gd name="T60" fmla="*/ 16 w 182"/>
                <a:gd name="T61" fmla="*/ 80 h 146"/>
                <a:gd name="T62" fmla="*/ 16 w 182"/>
                <a:gd name="T63" fmla="*/ 82 h 146"/>
                <a:gd name="T64" fmla="*/ 4 w 182"/>
                <a:gd name="T65" fmla="*/ 102 h 146"/>
                <a:gd name="T66" fmla="*/ 2 w 182"/>
                <a:gd name="T67" fmla="*/ 104 h 146"/>
                <a:gd name="T68" fmla="*/ 0 w 182"/>
                <a:gd name="T69" fmla="*/ 112 h 146"/>
                <a:gd name="T70" fmla="*/ 2 w 182"/>
                <a:gd name="T71" fmla="*/ 116 h 146"/>
                <a:gd name="T72" fmla="*/ 14 w 182"/>
                <a:gd name="T73"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2" h="146">
                  <a:moveTo>
                    <a:pt x="14" y="128"/>
                  </a:moveTo>
                  <a:lnTo>
                    <a:pt x="14" y="128"/>
                  </a:lnTo>
                  <a:lnTo>
                    <a:pt x="30" y="136"/>
                  </a:lnTo>
                  <a:lnTo>
                    <a:pt x="30" y="136"/>
                  </a:lnTo>
                  <a:lnTo>
                    <a:pt x="48" y="142"/>
                  </a:lnTo>
                  <a:lnTo>
                    <a:pt x="50" y="142"/>
                  </a:lnTo>
                  <a:lnTo>
                    <a:pt x="50" y="142"/>
                  </a:lnTo>
                  <a:lnTo>
                    <a:pt x="70" y="144"/>
                  </a:lnTo>
                  <a:lnTo>
                    <a:pt x="82" y="146"/>
                  </a:lnTo>
                  <a:lnTo>
                    <a:pt x="82" y="146"/>
                  </a:lnTo>
                  <a:lnTo>
                    <a:pt x="92" y="146"/>
                  </a:lnTo>
                  <a:lnTo>
                    <a:pt x="92" y="146"/>
                  </a:lnTo>
                  <a:lnTo>
                    <a:pt x="100" y="146"/>
                  </a:lnTo>
                  <a:lnTo>
                    <a:pt x="112" y="144"/>
                  </a:lnTo>
                  <a:lnTo>
                    <a:pt x="112" y="144"/>
                  </a:lnTo>
                  <a:lnTo>
                    <a:pt x="132" y="142"/>
                  </a:lnTo>
                  <a:lnTo>
                    <a:pt x="134" y="142"/>
                  </a:lnTo>
                  <a:lnTo>
                    <a:pt x="134" y="142"/>
                  </a:lnTo>
                  <a:lnTo>
                    <a:pt x="152" y="136"/>
                  </a:lnTo>
                  <a:lnTo>
                    <a:pt x="152" y="136"/>
                  </a:lnTo>
                  <a:lnTo>
                    <a:pt x="168" y="128"/>
                  </a:lnTo>
                  <a:lnTo>
                    <a:pt x="168" y="128"/>
                  </a:lnTo>
                  <a:lnTo>
                    <a:pt x="180" y="116"/>
                  </a:lnTo>
                  <a:lnTo>
                    <a:pt x="180" y="116"/>
                  </a:lnTo>
                  <a:lnTo>
                    <a:pt x="182" y="112"/>
                  </a:lnTo>
                  <a:lnTo>
                    <a:pt x="182" y="108"/>
                  </a:lnTo>
                  <a:lnTo>
                    <a:pt x="180" y="104"/>
                  </a:lnTo>
                  <a:lnTo>
                    <a:pt x="178" y="102"/>
                  </a:lnTo>
                  <a:lnTo>
                    <a:pt x="176" y="100"/>
                  </a:lnTo>
                  <a:lnTo>
                    <a:pt x="176" y="100"/>
                  </a:lnTo>
                  <a:lnTo>
                    <a:pt x="166" y="82"/>
                  </a:lnTo>
                  <a:lnTo>
                    <a:pt x="166" y="80"/>
                  </a:lnTo>
                  <a:lnTo>
                    <a:pt x="166" y="80"/>
                  </a:lnTo>
                  <a:lnTo>
                    <a:pt x="160" y="66"/>
                  </a:lnTo>
                  <a:lnTo>
                    <a:pt x="160" y="66"/>
                  </a:lnTo>
                  <a:lnTo>
                    <a:pt x="156" y="52"/>
                  </a:lnTo>
                  <a:lnTo>
                    <a:pt x="156" y="52"/>
                  </a:lnTo>
                  <a:lnTo>
                    <a:pt x="152" y="42"/>
                  </a:lnTo>
                  <a:lnTo>
                    <a:pt x="152" y="42"/>
                  </a:lnTo>
                  <a:lnTo>
                    <a:pt x="148" y="34"/>
                  </a:lnTo>
                  <a:lnTo>
                    <a:pt x="142" y="26"/>
                  </a:lnTo>
                  <a:lnTo>
                    <a:pt x="136" y="18"/>
                  </a:lnTo>
                  <a:lnTo>
                    <a:pt x="128" y="12"/>
                  </a:lnTo>
                  <a:lnTo>
                    <a:pt x="120" y="6"/>
                  </a:lnTo>
                  <a:lnTo>
                    <a:pt x="112" y="4"/>
                  </a:lnTo>
                  <a:lnTo>
                    <a:pt x="102" y="0"/>
                  </a:lnTo>
                  <a:lnTo>
                    <a:pt x="92" y="0"/>
                  </a:lnTo>
                  <a:lnTo>
                    <a:pt x="92" y="0"/>
                  </a:lnTo>
                  <a:lnTo>
                    <a:pt x="80" y="0"/>
                  </a:lnTo>
                  <a:lnTo>
                    <a:pt x="70" y="4"/>
                  </a:lnTo>
                  <a:lnTo>
                    <a:pt x="62" y="6"/>
                  </a:lnTo>
                  <a:lnTo>
                    <a:pt x="54" y="12"/>
                  </a:lnTo>
                  <a:lnTo>
                    <a:pt x="46" y="18"/>
                  </a:lnTo>
                  <a:lnTo>
                    <a:pt x="40" y="26"/>
                  </a:lnTo>
                  <a:lnTo>
                    <a:pt x="34" y="34"/>
                  </a:lnTo>
                  <a:lnTo>
                    <a:pt x="30" y="42"/>
                  </a:lnTo>
                  <a:lnTo>
                    <a:pt x="30" y="42"/>
                  </a:lnTo>
                  <a:lnTo>
                    <a:pt x="26" y="52"/>
                  </a:lnTo>
                  <a:lnTo>
                    <a:pt x="26" y="52"/>
                  </a:lnTo>
                  <a:lnTo>
                    <a:pt x="22" y="66"/>
                  </a:lnTo>
                  <a:lnTo>
                    <a:pt x="22" y="66"/>
                  </a:lnTo>
                  <a:lnTo>
                    <a:pt x="16" y="80"/>
                  </a:lnTo>
                  <a:lnTo>
                    <a:pt x="16" y="82"/>
                  </a:lnTo>
                  <a:lnTo>
                    <a:pt x="16" y="82"/>
                  </a:lnTo>
                  <a:lnTo>
                    <a:pt x="6" y="100"/>
                  </a:lnTo>
                  <a:lnTo>
                    <a:pt x="4" y="102"/>
                  </a:lnTo>
                  <a:lnTo>
                    <a:pt x="4" y="102"/>
                  </a:lnTo>
                  <a:lnTo>
                    <a:pt x="2" y="104"/>
                  </a:lnTo>
                  <a:lnTo>
                    <a:pt x="0" y="108"/>
                  </a:lnTo>
                  <a:lnTo>
                    <a:pt x="0" y="112"/>
                  </a:lnTo>
                  <a:lnTo>
                    <a:pt x="2" y="116"/>
                  </a:lnTo>
                  <a:lnTo>
                    <a:pt x="2" y="116"/>
                  </a:lnTo>
                  <a:lnTo>
                    <a:pt x="14" y="128"/>
                  </a:lnTo>
                  <a:lnTo>
                    <a:pt x="14" y="128"/>
                  </a:lnTo>
                  <a:close/>
                </a:path>
              </a:pathLst>
            </a:custGeom>
            <a:solidFill>
              <a:srgbClr val="F15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26">
              <a:extLst>
                <a:ext uri="{FF2B5EF4-FFF2-40B4-BE49-F238E27FC236}">
                  <a16:creationId xmlns:a16="http://schemas.microsoft.com/office/drawing/2014/main" id="{C328F515-8D2D-4B69-9241-8A9C146E86C5}"/>
                </a:ext>
              </a:extLst>
            </p:cNvPr>
            <p:cNvSpPr>
              <a:spLocks/>
            </p:cNvSpPr>
            <p:nvPr/>
          </p:nvSpPr>
          <p:spPr bwMode="auto">
            <a:xfrm>
              <a:off x="4984189" y="2748919"/>
              <a:ext cx="324144" cy="454807"/>
            </a:xfrm>
            <a:custGeom>
              <a:avLst/>
              <a:gdLst>
                <a:gd name="T0" fmla="*/ 232 w 258"/>
                <a:gd name="T1" fmla="*/ 54 h 362"/>
                <a:gd name="T2" fmla="*/ 228 w 258"/>
                <a:gd name="T3" fmla="*/ 46 h 362"/>
                <a:gd name="T4" fmla="*/ 220 w 258"/>
                <a:gd name="T5" fmla="*/ 28 h 362"/>
                <a:gd name="T6" fmla="*/ 210 w 258"/>
                <a:gd name="T7" fmla="*/ 18 h 362"/>
                <a:gd name="T8" fmla="*/ 204 w 258"/>
                <a:gd name="T9" fmla="*/ 12 h 362"/>
                <a:gd name="T10" fmla="*/ 186 w 258"/>
                <a:gd name="T11" fmla="*/ 4 h 362"/>
                <a:gd name="T12" fmla="*/ 166 w 258"/>
                <a:gd name="T13" fmla="*/ 0 h 362"/>
                <a:gd name="T14" fmla="*/ 148 w 258"/>
                <a:gd name="T15" fmla="*/ 6 h 362"/>
                <a:gd name="T16" fmla="*/ 130 w 258"/>
                <a:gd name="T17" fmla="*/ 8 h 362"/>
                <a:gd name="T18" fmla="*/ 94 w 258"/>
                <a:gd name="T19" fmla="*/ 0 h 362"/>
                <a:gd name="T20" fmla="*/ 78 w 258"/>
                <a:gd name="T21" fmla="*/ 2 h 362"/>
                <a:gd name="T22" fmla="*/ 62 w 258"/>
                <a:gd name="T23" fmla="*/ 8 h 362"/>
                <a:gd name="T24" fmla="*/ 46 w 258"/>
                <a:gd name="T25" fmla="*/ 18 h 362"/>
                <a:gd name="T26" fmla="*/ 44 w 258"/>
                <a:gd name="T27" fmla="*/ 22 h 362"/>
                <a:gd name="T28" fmla="*/ 32 w 258"/>
                <a:gd name="T29" fmla="*/ 36 h 362"/>
                <a:gd name="T30" fmla="*/ 26 w 258"/>
                <a:gd name="T31" fmla="*/ 54 h 362"/>
                <a:gd name="T32" fmla="*/ 0 w 258"/>
                <a:gd name="T33" fmla="*/ 164 h 362"/>
                <a:gd name="T34" fmla="*/ 2 w 258"/>
                <a:gd name="T35" fmla="*/ 178 h 362"/>
                <a:gd name="T36" fmla="*/ 12 w 258"/>
                <a:gd name="T37" fmla="*/ 186 h 362"/>
                <a:gd name="T38" fmla="*/ 20 w 258"/>
                <a:gd name="T39" fmla="*/ 186 h 362"/>
                <a:gd name="T40" fmla="*/ 32 w 258"/>
                <a:gd name="T41" fmla="*/ 178 h 362"/>
                <a:gd name="T42" fmla="*/ 50 w 258"/>
                <a:gd name="T43" fmla="*/ 128 h 362"/>
                <a:gd name="T44" fmla="*/ 56 w 258"/>
                <a:gd name="T45" fmla="*/ 108 h 362"/>
                <a:gd name="T46" fmla="*/ 58 w 258"/>
                <a:gd name="T47" fmla="*/ 108 h 362"/>
                <a:gd name="T48" fmla="*/ 60 w 258"/>
                <a:gd name="T49" fmla="*/ 108 h 362"/>
                <a:gd name="T50" fmla="*/ 64 w 258"/>
                <a:gd name="T51" fmla="*/ 130 h 362"/>
                <a:gd name="T52" fmla="*/ 64 w 258"/>
                <a:gd name="T53" fmla="*/ 160 h 362"/>
                <a:gd name="T54" fmla="*/ 64 w 258"/>
                <a:gd name="T55" fmla="*/ 342 h 362"/>
                <a:gd name="T56" fmla="*/ 64 w 258"/>
                <a:gd name="T57" fmla="*/ 350 h 362"/>
                <a:gd name="T58" fmla="*/ 74 w 258"/>
                <a:gd name="T59" fmla="*/ 360 h 362"/>
                <a:gd name="T60" fmla="*/ 92 w 258"/>
                <a:gd name="T61" fmla="*/ 362 h 362"/>
                <a:gd name="T62" fmla="*/ 100 w 258"/>
                <a:gd name="T63" fmla="*/ 360 h 362"/>
                <a:gd name="T64" fmla="*/ 112 w 258"/>
                <a:gd name="T65" fmla="*/ 350 h 362"/>
                <a:gd name="T66" fmla="*/ 126 w 258"/>
                <a:gd name="T67" fmla="*/ 208 h 362"/>
                <a:gd name="T68" fmla="*/ 144 w 258"/>
                <a:gd name="T69" fmla="*/ 344 h 362"/>
                <a:gd name="T70" fmla="*/ 146 w 258"/>
                <a:gd name="T71" fmla="*/ 350 h 362"/>
                <a:gd name="T72" fmla="*/ 156 w 258"/>
                <a:gd name="T73" fmla="*/ 360 h 362"/>
                <a:gd name="T74" fmla="*/ 174 w 258"/>
                <a:gd name="T75" fmla="*/ 362 h 362"/>
                <a:gd name="T76" fmla="*/ 182 w 258"/>
                <a:gd name="T77" fmla="*/ 360 h 362"/>
                <a:gd name="T78" fmla="*/ 192 w 258"/>
                <a:gd name="T79" fmla="*/ 350 h 362"/>
                <a:gd name="T80" fmla="*/ 194 w 258"/>
                <a:gd name="T81" fmla="*/ 198 h 362"/>
                <a:gd name="T82" fmla="*/ 194 w 258"/>
                <a:gd name="T83" fmla="*/ 160 h 362"/>
                <a:gd name="T84" fmla="*/ 194 w 258"/>
                <a:gd name="T85" fmla="*/ 130 h 362"/>
                <a:gd name="T86" fmla="*/ 196 w 258"/>
                <a:gd name="T87" fmla="*/ 108 h 362"/>
                <a:gd name="T88" fmla="*/ 198 w 258"/>
                <a:gd name="T89" fmla="*/ 108 h 362"/>
                <a:gd name="T90" fmla="*/ 200 w 258"/>
                <a:gd name="T91" fmla="*/ 108 h 362"/>
                <a:gd name="T92" fmla="*/ 222 w 258"/>
                <a:gd name="T93" fmla="*/ 172 h 362"/>
                <a:gd name="T94" fmla="*/ 226 w 258"/>
                <a:gd name="T95" fmla="*/ 178 h 362"/>
                <a:gd name="T96" fmla="*/ 238 w 258"/>
                <a:gd name="T97" fmla="*/ 186 h 362"/>
                <a:gd name="T98" fmla="*/ 244 w 258"/>
                <a:gd name="T99" fmla="*/ 186 h 362"/>
                <a:gd name="T100" fmla="*/ 256 w 258"/>
                <a:gd name="T101" fmla="*/ 178 h 362"/>
                <a:gd name="T102" fmla="*/ 258 w 258"/>
                <a:gd name="T103" fmla="*/ 164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8" h="362">
                  <a:moveTo>
                    <a:pt x="258" y="164"/>
                  </a:moveTo>
                  <a:lnTo>
                    <a:pt x="232" y="54"/>
                  </a:lnTo>
                  <a:lnTo>
                    <a:pt x="232" y="54"/>
                  </a:lnTo>
                  <a:lnTo>
                    <a:pt x="228" y="46"/>
                  </a:lnTo>
                  <a:lnTo>
                    <a:pt x="224" y="36"/>
                  </a:lnTo>
                  <a:lnTo>
                    <a:pt x="220" y="28"/>
                  </a:lnTo>
                  <a:lnTo>
                    <a:pt x="214" y="22"/>
                  </a:lnTo>
                  <a:lnTo>
                    <a:pt x="210" y="18"/>
                  </a:lnTo>
                  <a:lnTo>
                    <a:pt x="210" y="18"/>
                  </a:lnTo>
                  <a:lnTo>
                    <a:pt x="204" y="12"/>
                  </a:lnTo>
                  <a:lnTo>
                    <a:pt x="196" y="8"/>
                  </a:lnTo>
                  <a:lnTo>
                    <a:pt x="186" y="4"/>
                  </a:lnTo>
                  <a:lnTo>
                    <a:pt x="178" y="2"/>
                  </a:lnTo>
                  <a:lnTo>
                    <a:pt x="166" y="0"/>
                  </a:lnTo>
                  <a:lnTo>
                    <a:pt x="166" y="0"/>
                  </a:lnTo>
                  <a:lnTo>
                    <a:pt x="148" y="6"/>
                  </a:lnTo>
                  <a:lnTo>
                    <a:pt x="130" y="8"/>
                  </a:lnTo>
                  <a:lnTo>
                    <a:pt x="130" y="8"/>
                  </a:lnTo>
                  <a:lnTo>
                    <a:pt x="112" y="6"/>
                  </a:lnTo>
                  <a:lnTo>
                    <a:pt x="94" y="0"/>
                  </a:lnTo>
                  <a:lnTo>
                    <a:pt x="78" y="2"/>
                  </a:lnTo>
                  <a:lnTo>
                    <a:pt x="78" y="2"/>
                  </a:lnTo>
                  <a:lnTo>
                    <a:pt x="70" y="4"/>
                  </a:lnTo>
                  <a:lnTo>
                    <a:pt x="62" y="8"/>
                  </a:lnTo>
                  <a:lnTo>
                    <a:pt x="54" y="12"/>
                  </a:lnTo>
                  <a:lnTo>
                    <a:pt x="46" y="18"/>
                  </a:lnTo>
                  <a:lnTo>
                    <a:pt x="44" y="22"/>
                  </a:lnTo>
                  <a:lnTo>
                    <a:pt x="44" y="22"/>
                  </a:lnTo>
                  <a:lnTo>
                    <a:pt x="38" y="28"/>
                  </a:lnTo>
                  <a:lnTo>
                    <a:pt x="32" y="36"/>
                  </a:lnTo>
                  <a:lnTo>
                    <a:pt x="28" y="46"/>
                  </a:lnTo>
                  <a:lnTo>
                    <a:pt x="26" y="54"/>
                  </a:lnTo>
                  <a:lnTo>
                    <a:pt x="0" y="164"/>
                  </a:lnTo>
                  <a:lnTo>
                    <a:pt x="0" y="164"/>
                  </a:lnTo>
                  <a:lnTo>
                    <a:pt x="0" y="172"/>
                  </a:lnTo>
                  <a:lnTo>
                    <a:pt x="2" y="178"/>
                  </a:lnTo>
                  <a:lnTo>
                    <a:pt x="6" y="184"/>
                  </a:lnTo>
                  <a:lnTo>
                    <a:pt x="12" y="186"/>
                  </a:lnTo>
                  <a:lnTo>
                    <a:pt x="12" y="186"/>
                  </a:lnTo>
                  <a:lnTo>
                    <a:pt x="20" y="186"/>
                  </a:lnTo>
                  <a:lnTo>
                    <a:pt x="26" y="184"/>
                  </a:lnTo>
                  <a:lnTo>
                    <a:pt x="32" y="178"/>
                  </a:lnTo>
                  <a:lnTo>
                    <a:pt x="36" y="172"/>
                  </a:lnTo>
                  <a:lnTo>
                    <a:pt x="50" y="128"/>
                  </a:lnTo>
                  <a:lnTo>
                    <a:pt x="50" y="128"/>
                  </a:lnTo>
                  <a:lnTo>
                    <a:pt x="56" y="108"/>
                  </a:lnTo>
                  <a:lnTo>
                    <a:pt x="56" y="108"/>
                  </a:lnTo>
                  <a:lnTo>
                    <a:pt x="58" y="108"/>
                  </a:lnTo>
                  <a:lnTo>
                    <a:pt x="60" y="108"/>
                  </a:lnTo>
                  <a:lnTo>
                    <a:pt x="60" y="108"/>
                  </a:lnTo>
                  <a:lnTo>
                    <a:pt x="62" y="116"/>
                  </a:lnTo>
                  <a:lnTo>
                    <a:pt x="64" y="130"/>
                  </a:lnTo>
                  <a:lnTo>
                    <a:pt x="64" y="160"/>
                  </a:lnTo>
                  <a:lnTo>
                    <a:pt x="64" y="160"/>
                  </a:lnTo>
                  <a:lnTo>
                    <a:pt x="64" y="198"/>
                  </a:lnTo>
                  <a:lnTo>
                    <a:pt x="64" y="342"/>
                  </a:lnTo>
                  <a:lnTo>
                    <a:pt x="64" y="342"/>
                  </a:lnTo>
                  <a:lnTo>
                    <a:pt x="64" y="350"/>
                  </a:lnTo>
                  <a:lnTo>
                    <a:pt x="68" y="356"/>
                  </a:lnTo>
                  <a:lnTo>
                    <a:pt x="74" y="360"/>
                  </a:lnTo>
                  <a:lnTo>
                    <a:pt x="82" y="362"/>
                  </a:lnTo>
                  <a:lnTo>
                    <a:pt x="92" y="362"/>
                  </a:lnTo>
                  <a:lnTo>
                    <a:pt x="92" y="362"/>
                  </a:lnTo>
                  <a:lnTo>
                    <a:pt x="100" y="360"/>
                  </a:lnTo>
                  <a:lnTo>
                    <a:pt x="106" y="356"/>
                  </a:lnTo>
                  <a:lnTo>
                    <a:pt x="112" y="350"/>
                  </a:lnTo>
                  <a:lnTo>
                    <a:pt x="114" y="344"/>
                  </a:lnTo>
                  <a:lnTo>
                    <a:pt x="126" y="208"/>
                  </a:lnTo>
                  <a:lnTo>
                    <a:pt x="132" y="208"/>
                  </a:lnTo>
                  <a:lnTo>
                    <a:pt x="144" y="344"/>
                  </a:lnTo>
                  <a:lnTo>
                    <a:pt x="144" y="344"/>
                  </a:lnTo>
                  <a:lnTo>
                    <a:pt x="146" y="350"/>
                  </a:lnTo>
                  <a:lnTo>
                    <a:pt x="150" y="356"/>
                  </a:lnTo>
                  <a:lnTo>
                    <a:pt x="156" y="360"/>
                  </a:lnTo>
                  <a:lnTo>
                    <a:pt x="164" y="362"/>
                  </a:lnTo>
                  <a:lnTo>
                    <a:pt x="174" y="362"/>
                  </a:lnTo>
                  <a:lnTo>
                    <a:pt x="174" y="362"/>
                  </a:lnTo>
                  <a:lnTo>
                    <a:pt x="182" y="360"/>
                  </a:lnTo>
                  <a:lnTo>
                    <a:pt x="188" y="356"/>
                  </a:lnTo>
                  <a:lnTo>
                    <a:pt x="192" y="350"/>
                  </a:lnTo>
                  <a:lnTo>
                    <a:pt x="194" y="342"/>
                  </a:lnTo>
                  <a:lnTo>
                    <a:pt x="194" y="198"/>
                  </a:lnTo>
                  <a:lnTo>
                    <a:pt x="194" y="198"/>
                  </a:lnTo>
                  <a:lnTo>
                    <a:pt x="194" y="160"/>
                  </a:lnTo>
                  <a:lnTo>
                    <a:pt x="194" y="130"/>
                  </a:lnTo>
                  <a:lnTo>
                    <a:pt x="194" y="130"/>
                  </a:lnTo>
                  <a:lnTo>
                    <a:pt x="194" y="116"/>
                  </a:lnTo>
                  <a:lnTo>
                    <a:pt x="196" y="108"/>
                  </a:lnTo>
                  <a:lnTo>
                    <a:pt x="196" y="108"/>
                  </a:lnTo>
                  <a:lnTo>
                    <a:pt x="198" y="108"/>
                  </a:lnTo>
                  <a:lnTo>
                    <a:pt x="200" y="108"/>
                  </a:lnTo>
                  <a:lnTo>
                    <a:pt x="200" y="108"/>
                  </a:lnTo>
                  <a:lnTo>
                    <a:pt x="208" y="128"/>
                  </a:lnTo>
                  <a:lnTo>
                    <a:pt x="222" y="172"/>
                  </a:lnTo>
                  <a:lnTo>
                    <a:pt x="222" y="172"/>
                  </a:lnTo>
                  <a:lnTo>
                    <a:pt x="226" y="178"/>
                  </a:lnTo>
                  <a:lnTo>
                    <a:pt x="230" y="184"/>
                  </a:lnTo>
                  <a:lnTo>
                    <a:pt x="238" y="186"/>
                  </a:lnTo>
                  <a:lnTo>
                    <a:pt x="244" y="186"/>
                  </a:lnTo>
                  <a:lnTo>
                    <a:pt x="244" y="186"/>
                  </a:lnTo>
                  <a:lnTo>
                    <a:pt x="250" y="184"/>
                  </a:lnTo>
                  <a:lnTo>
                    <a:pt x="256" y="178"/>
                  </a:lnTo>
                  <a:lnTo>
                    <a:pt x="258" y="172"/>
                  </a:lnTo>
                  <a:lnTo>
                    <a:pt x="258" y="164"/>
                  </a:lnTo>
                  <a:lnTo>
                    <a:pt x="258" y="164"/>
                  </a:lnTo>
                  <a:close/>
                </a:path>
              </a:pathLst>
            </a:custGeom>
            <a:solidFill>
              <a:srgbClr val="F15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27">
              <a:extLst>
                <a:ext uri="{FF2B5EF4-FFF2-40B4-BE49-F238E27FC236}">
                  <a16:creationId xmlns:a16="http://schemas.microsoft.com/office/drawing/2014/main" id="{E50F74C0-6BBA-4013-BD35-5463576C9F5E}"/>
                </a:ext>
              </a:extLst>
            </p:cNvPr>
            <p:cNvSpPr>
              <a:spLocks/>
            </p:cNvSpPr>
            <p:nvPr/>
          </p:nvSpPr>
          <p:spPr bwMode="auto">
            <a:xfrm>
              <a:off x="5069623" y="2578052"/>
              <a:ext cx="155790" cy="158303"/>
            </a:xfrm>
            <a:custGeom>
              <a:avLst/>
              <a:gdLst>
                <a:gd name="T0" fmla="*/ 62 w 124"/>
                <a:gd name="T1" fmla="*/ 126 h 126"/>
                <a:gd name="T2" fmla="*/ 62 w 124"/>
                <a:gd name="T3" fmla="*/ 126 h 126"/>
                <a:gd name="T4" fmla="*/ 74 w 124"/>
                <a:gd name="T5" fmla="*/ 124 h 126"/>
                <a:gd name="T6" fmla="*/ 86 w 124"/>
                <a:gd name="T7" fmla="*/ 120 h 126"/>
                <a:gd name="T8" fmla="*/ 98 w 124"/>
                <a:gd name="T9" fmla="*/ 114 h 126"/>
                <a:gd name="T10" fmla="*/ 106 w 124"/>
                <a:gd name="T11" fmla="*/ 108 h 126"/>
                <a:gd name="T12" fmla="*/ 114 w 124"/>
                <a:gd name="T13" fmla="*/ 98 h 126"/>
                <a:gd name="T14" fmla="*/ 120 w 124"/>
                <a:gd name="T15" fmla="*/ 88 h 126"/>
                <a:gd name="T16" fmla="*/ 124 w 124"/>
                <a:gd name="T17" fmla="*/ 76 h 126"/>
                <a:gd name="T18" fmla="*/ 124 w 124"/>
                <a:gd name="T19" fmla="*/ 62 h 126"/>
                <a:gd name="T20" fmla="*/ 124 w 124"/>
                <a:gd name="T21" fmla="*/ 62 h 126"/>
                <a:gd name="T22" fmla="*/ 124 w 124"/>
                <a:gd name="T23" fmla="*/ 50 h 126"/>
                <a:gd name="T24" fmla="*/ 120 w 124"/>
                <a:gd name="T25" fmla="*/ 38 h 126"/>
                <a:gd name="T26" fmla="*/ 114 w 124"/>
                <a:gd name="T27" fmla="*/ 28 h 126"/>
                <a:gd name="T28" fmla="*/ 106 w 124"/>
                <a:gd name="T29" fmla="*/ 18 h 126"/>
                <a:gd name="T30" fmla="*/ 98 w 124"/>
                <a:gd name="T31" fmla="*/ 10 h 126"/>
                <a:gd name="T32" fmla="*/ 86 w 124"/>
                <a:gd name="T33" fmla="*/ 4 h 126"/>
                <a:gd name="T34" fmla="*/ 74 w 124"/>
                <a:gd name="T35" fmla="*/ 2 h 126"/>
                <a:gd name="T36" fmla="*/ 62 w 124"/>
                <a:gd name="T37" fmla="*/ 0 h 126"/>
                <a:gd name="T38" fmla="*/ 62 w 124"/>
                <a:gd name="T39" fmla="*/ 0 h 126"/>
                <a:gd name="T40" fmla="*/ 50 w 124"/>
                <a:gd name="T41" fmla="*/ 2 h 126"/>
                <a:gd name="T42" fmla="*/ 38 w 124"/>
                <a:gd name="T43" fmla="*/ 4 h 126"/>
                <a:gd name="T44" fmla="*/ 26 w 124"/>
                <a:gd name="T45" fmla="*/ 10 h 126"/>
                <a:gd name="T46" fmla="*/ 18 w 124"/>
                <a:gd name="T47" fmla="*/ 18 h 126"/>
                <a:gd name="T48" fmla="*/ 10 w 124"/>
                <a:gd name="T49" fmla="*/ 28 h 126"/>
                <a:gd name="T50" fmla="*/ 4 w 124"/>
                <a:gd name="T51" fmla="*/ 38 h 126"/>
                <a:gd name="T52" fmla="*/ 0 w 124"/>
                <a:gd name="T53" fmla="*/ 50 h 126"/>
                <a:gd name="T54" fmla="*/ 0 w 124"/>
                <a:gd name="T55" fmla="*/ 62 h 126"/>
                <a:gd name="T56" fmla="*/ 0 w 124"/>
                <a:gd name="T57" fmla="*/ 62 h 126"/>
                <a:gd name="T58" fmla="*/ 0 w 124"/>
                <a:gd name="T59" fmla="*/ 76 h 126"/>
                <a:gd name="T60" fmla="*/ 4 w 124"/>
                <a:gd name="T61" fmla="*/ 88 h 126"/>
                <a:gd name="T62" fmla="*/ 10 w 124"/>
                <a:gd name="T63" fmla="*/ 98 h 126"/>
                <a:gd name="T64" fmla="*/ 18 w 124"/>
                <a:gd name="T65" fmla="*/ 108 h 126"/>
                <a:gd name="T66" fmla="*/ 26 w 124"/>
                <a:gd name="T67" fmla="*/ 114 h 126"/>
                <a:gd name="T68" fmla="*/ 38 w 124"/>
                <a:gd name="T69" fmla="*/ 120 h 126"/>
                <a:gd name="T70" fmla="*/ 50 w 124"/>
                <a:gd name="T71" fmla="*/ 124 h 126"/>
                <a:gd name="T72" fmla="*/ 62 w 124"/>
                <a:gd name="T73" fmla="*/ 126 h 126"/>
                <a:gd name="T74" fmla="*/ 62 w 124"/>
                <a:gd name="T75"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26">
                  <a:moveTo>
                    <a:pt x="62" y="126"/>
                  </a:moveTo>
                  <a:lnTo>
                    <a:pt x="62" y="126"/>
                  </a:lnTo>
                  <a:lnTo>
                    <a:pt x="74" y="124"/>
                  </a:lnTo>
                  <a:lnTo>
                    <a:pt x="86" y="120"/>
                  </a:lnTo>
                  <a:lnTo>
                    <a:pt x="98" y="114"/>
                  </a:lnTo>
                  <a:lnTo>
                    <a:pt x="106" y="108"/>
                  </a:lnTo>
                  <a:lnTo>
                    <a:pt x="114" y="98"/>
                  </a:lnTo>
                  <a:lnTo>
                    <a:pt x="120" y="88"/>
                  </a:lnTo>
                  <a:lnTo>
                    <a:pt x="124" y="76"/>
                  </a:lnTo>
                  <a:lnTo>
                    <a:pt x="124" y="62"/>
                  </a:lnTo>
                  <a:lnTo>
                    <a:pt x="124" y="62"/>
                  </a:lnTo>
                  <a:lnTo>
                    <a:pt x="124" y="50"/>
                  </a:lnTo>
                  <a:lnTo>
                    <a:pt x="120" y="38"/>
                  </a:lnTo>
                  <a:lnTo>
                    <a:pt x="114" y="28"/>
                  </a:lnTo>
                  <a:lnTo>
                    <a:pt x="106" y="18"/>
                  </a:lnTo>
                  <a:lnTo>
                    <a:pt x="98" y="10"/>
                  </a:lnTo>
                  <a:lnTo>
                    <a:pt x="86" y="4"/>
                  </a:lnTo>
                  <a:lnTo>
                    <a:pt x="74" y="2"/>
                  </a:lnTo>
                  <a:lnTo>
                    <a:pt x="62" y="0"/>
                  </a:lnTo>
                  <a:lnTo>
                    <a:pt x="62" y="0"/>
                  </a:lnTo>
                  <a:lnTo>
                    <a:pt x="50" y="2"/>
                  </a:lnTo>
                  <a:lnTo>
                    <a:pt x="38" y="4"/>
                  </a:lnTo>
                  <a:lnTo>
                    <a:pt x="26" y="10"/>
                  </a:lnTo>
                  <a:lnTo>
                    <a:pt x="18" y="18"/>
                  </a:lnTo>
                  <a:lnTo>
                    <a:pt x="10" y="28"/>
                  </a:lnTo>
                  <a:lnTo>
                    <a:pt x="4" y="38"/>
                  </a:lnTo>
                  <a:lnTo>
                    <a:pt x="0" y="50"/>
                  </a:lnTo>
                  <a:lnTo>
                    <a:pt x="0" y="62"/>
                  </a:lnTo>
                  <a:lnTo>
                    <a:pt x="0" y="62"/>
                  </a:lnTo>
                  <a:lnTo>
                    <a:pt x="0" y="76"/>
                  </a:lnTo>
                  <a:lnTo>
                    <a:pt x="4" y="88"/>
                  </a:lnTo>
                  <a:lnTo>
                    <a:pt x="10" y="98"/>
                  </a:lnTo>
                  <a:lnTo>
                    <a:pt x="18" y="108"/>
                  </a:lnTo>
                  <a:lnTo>
                    <a:pt x="26" y="114"/>
                  </a:lnTo>
                  <a:lnTo>
                    <a:pt x="38" y="120"/>
                  </a:lnTo>
                  <a:lnTo>
                    <a:pt x="50" y="124"/>
                  </a:lnTo>
                  <a:lnTo>
                    <a:pt x="62" y="126"/>
                  </a:lnTo>
                  <a:lnTo>
                    <a:pt x="62" y="126"/>
                  </a:lnTo>
                  <a:close/>
                </a:path>
              </a:pathLst>
            </a:custGeom>
            <a:solidFill>
              <a:srgbClr val="F15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Rectangle 28">
              <a:extLst>
                <a:ext uri="{FF2B5EF4-FFF2-40B4-BE49-F238E27FC236}">
                  <a16:creationId xmlns:a16="http://schemas.microsoft.com/office/drawing/2014/main" id="{7E7F1599-54CD-4C7B-8D72-96BF060418A4}"/>
                </a:ext>
              </a:extLst>
            </p:cNvPr>
            <p:cNvSpPr>
              <a:spLocks noChangeArrowheads="1"/>
            </p:cNvSpPr>
            <p:nvPr/>
          </p:nvSpPr>
          <p:spPr bwMode="auto">
            <a:xfrm>
              <a:off x="4069550" y="3417309"/>
              <a:ext cx="444756" cy="185943"/>
            </a:xfrm>
            <a:prstGeom prst="rect">
              <a:avLst/>
            </a:prstGeom>
            <a:solidFill>
              <a:srgbClr val="A7A9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Rectangle 29">
              <a:extLst>
                <a:ext uri="{FF2B5EF4-FFF2-40B4-BE49-F238E27FC236}">
                  <a16:creationId xmlns:a16="http://schemas.microsoft.com/office/drawing/2014/main" id="{17FCC4A5-3763-43D3-A322-7F538EE5BC74}"/>
                </a:ext>
              </a:extLst>
            </p:cNvPr>
            <p:cNvSpPr>
              <a:spLocks noChangeArrowheads="1"/>
            </p:cNvSpPr>
            <p:nvPr/>
          </p:nvSpPr>
          <p:spPr bwMode="auto">
            <a:xfrm>
              <a:off x="4509280" y="3284134"/>
              <a:ext cx="444756" cy="319118"/>
            </a:xfrm>
            <a:prstGeom prst="rect">
              <a:avLst/>
            </a:prstGeom>
            <a:solidFill>
              <a:srgbClr val="A7A9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Rectangle 30">
              <a:extLst>
                <a:ext uri="{FF2B5EF4-FFF2-40B4-BE49-F238E27FC236}">
                  <a16:creationId xmlns:a16="http://schemas.microsoft.com/office/drawing/2014/main" id="{1E9159F8-1D20-4B58-B7A6-D88158C08075}"/>
                </a:ext>
              </a:extLst>
            </p:cNvPr>
            <p:cNvSpPr>
              <a:spLocks noChangeArrowheads="1"/>
            </p:cNvSpPr>
            <p:nvPr/>
          </p:nvSpPr>
          <p:spPr bwMode="auto">
            <a:xfrm>
              <a:off x="4954036" y="3196188"/>
              <a:ext cx="444756" cy="407065"/>
            </a:xfrm>
            <a:prstGeom prst="rect">
              <a:avLst/>
            </a:prstGeom>
            <a:solidFill>
              <a:srgbClr val="A7A9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Rectangle 31">
              <a:extLst>
                <a:ext uri="{FF2B5EF4-FFF2-40B4-BE49-F238E27FC236}">
                  <a16:creationId xmlns:a16="http://schemas.microsoft.com/office/drawing/2014/main" id="{B3F49508-90D6-4130-948F-59A4D8070A11}"/>
                </a:ext>
              </a:extLst>
            </p:cNvPr>
            <p:cNvSpPr>
              <a:spLocks noChangeArrowheads="1"/>
            </p:cNvSpPr>
            <p:nvPr/>
          </p:nvSpPr>
          <p:spPr bwMode="auto">
            <a:xfrm>
              <a:off x="4137538" y="2029200"/>
              <a:ext cx="1220270" cy="481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n-US" altLang="en-US" sz="1400" b="1" dirty="0"/>
                <a:t>Child Health </a:t>
              </a:r>
            </a:p>
            <a:p>
              <a:pPr algn="ctr" defTabSz="914377"/>
              <a:r>
                <a:rPr lang="en-US" altLang="en-US" sz="1400" b="1" dirty="0"/>
                <a:t>Equity</a:t>
              </a:r>
            </a:p>
          </p:txBody>
        </p:sp>
      </p:grpSp>
      <p:sp>
        <p:nvSpPr>
          <p:cNvPr id="72" name="Rectangle 71">
            <a:extLst>
              <a:ext uri="{FF2B5EF4-FFF2-40B4-BE49-F238E27FC236}">
                <a16:creationId xmlns:a16="http://schemas.microsoft.com/office/drawing/2014/main" id="{CDE60B9A-D05F-4891-8EB8-1768C3BD18CD}"/>
              </a:ext>
            </a:extLst>
          </p:cNvPr>
          <p:cNvSpPr/>
          <p:nvPr/>
        </p:nvSpPr>
        <p:spPr>
          <a:xfrm>
            <a:off x="9166199" y="4673444"/>
            <a:ext cx="2883696" cy="461665"/>
          </a:xfrm>
          <a:prstGeom prst="rect">
            <a:avLst/>
          </a:prstGeom>
        </p:spPr>
        <p:txBody>
          <a:bodyPr wrap="square">
            <a:spAutoFit/>
          </a:bodyPr>
          <a:lstStyle/>
          <a:p>
            <a:pPr algn="ctr"/>
            <a:r>
              <a:rPr lang="en-US" sz="2400" b="1" dirty="0">
                <a:solidFill>
                  <a:srgbClr val="FF0000"/>
                </a:solidFill>
              </a:rPr>
              <a:t>Accountability</a:t>
            </a:r>
            <a:endParaRPr lang="en-US" sz="2800" b="1" dirty="0">
              <a:solidFill>
                <a:srgbClr val="FF0000"/>
              </a:solidFill>
            </a:endParaRPr>
          </a:p>
        </p:txBody>
      </p:sp>
      <p:sp>
        <p:nvSpPr>
          <p:cNvPr id="2" name="Oval 1">
            <a:extLst>
              <a:ext uri="{FF2B5EF4-FFF2-40B4-BE49-F238E27FC236}">
                <a16:creationId xmlns:a16="http://schemas.microsoft.com/office/drawing/2014/main" id="{7884F2D7-9C6D-431E-80C4-80733FF30DA0}"/>
              </a:ext>
            </a:extLst>
          </p:cNvPr>
          <p:cNvSpPr/>
          <p:nvPr/>
        </p:nvSpPr>
        <p:spPr>
          <a:xfrm>
            <a:off x="9388173" y="4478020"/>
            <a:ext cx="2354521" cy="85541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a:spLocks noChangeAspect="1"/>
          </p:cNvSpPr>
          <p:nvPr/>
        </p:nvSpPr>
        <p:spPr>
          <a:xfrm>
            <a:off x="2855896" y="40771"/>
            <a:ext cx="6383542" cy="646331"/>
          </a:xfrm>
          <a:prstGeom prst="rect">
            <a:avLst/>
          </a:prstGeom>
          <a:solidFill>
            <a:schemeClr val="bg1"/>
          </a:solidFill>
        </p:spPr>
        <p:txBody>
          <a:bodyPr wrap="none" rtlCol="0">
            <a:spAutoFit/>
          </a:bodyPr>
          <a:lstStyle/>
          <a:p>
            <a:pPr algn="ctr"/>
            <a:r>
              <a:rPr lang="en-US" sz="3600" b="1" dirty="0">
                <a:solidFill>
                  <a:srgbClr val="D84E19"/>
                </a:solidFill>
                <a:latin typeface="Alegreya Sans" panose="00000500000000000000" pitchFamily="2" charset="0"/>
                <a:ea typeface="Calibri" panose="020F0502020204030204" pitchFamily="34" charset="0"/>
                <a:cs typeface="Arial" panose="020B0604020202020204" pitchFamily="34" charset="0"/>
              </a:rPr>
              <a:t>What </a:t>
            </a:r>
            <a:r>
              <a:rPr lang="en-US" sz="3600" b="1" i="1" dirty="0">
                <a:solidFill>
                  <a:srgbClr val="D84E19"/>
                </a:solidFill>
                <a:latin typeface="Alegreya Sans" panose="00000500000000000000" pitchFamily="2" charset="0"/>
                <a:ea typeface="Calibri" panose="020F0502020204030204" pitchFamily="34" charset="0"/>
                <a:cs typeface="Arial" panose="020B0604020202020204" pitchFamily="34" charset="0"/>
              </a:rPr>
              <a:t>Is</a:t>
            </a:r>
            <a:r>
              <a:rPr lang="en-US" sz="3600" b="1" dirty="0">
                <a:solidFill>
                  <a:srgbClr val="D84E19"/>
                </a:solidFill>
                <a:latin typeface="Alegreya Sans" panose="00000500000000000000" pitchFamily="2" charset="0"/>
                <a:ea typeface="Calibri" panose="020F0502020204030204" pitchFamily="34" charset="0"/>
                <a:cs typeface="Arial" panose="020B0604020202020204" pitchFamily="34" charset="0"/>
              </a:rPr>
              <a:t> the AAP Equity Agenda?</a:t>
            </a:r>
            <a:endParaRPr lang="en-US" sz="3600" b="1" dirty="0">
              <a:solidFill>
                <a:srgbClr val="FF0000"/>
              </a:solidFill>
              <a:latin typeface="Georgia" panose="02040502050405020303" pitchFamily="18" charset="0"/>
            </a:endParaRPr>
          </a:p>
        </p:txBody>
      </p:sp>
      <p:sp>
        <p:nvSpPr>
          <p:cNvPr id="37" name="Rectangle 36">
            <a:extLst>
              <a:ext uri="{FF2B5EF4-FFF2-40B4-BE49-F238E27FC236}">
                <a16:creationId xmlns:a16="http://schemas.microsoft.com/office/drawing/2014/main" id="{80D5FAA3-4162-4E8F-9FB8-47D819E177DB}"/>
              </a:ext>
            </a:extLst>
          </p:cNvPr>
          <p:cNvSpPr/>
          <p:nvPr/>
        </p:nvSpPr>
        <p:spPr>
          <a:xfrm rot="5400000">
            <a:off x="9073096" y="3331690"/>
            <a:ext cx="1496563" cy="369332"/>
          </a:xfrm>
          <a:prstGeom prst="rect">
            <a:avLst/>
          </a:prstGeom>
        </p:spPr>
        <p:txBody>
          <a:bodyPr wrap="square">
            <a:spAutoFit/>
          </a:bodyPr>
          <a:lstStyle/>
          <a:p>
            <a:r>
              <a:rPr lang="en-US" b="1" dirty="0">
                <a:solidFill>
                  <a:schemeClr val="bg1"/>
                </a:solidFill>
                <a:latin typeface="Alegreya Sans" panose="00000500000000000000" pitchFamily="2" charset="0"/>
              </a:rPr>
              <a:t>Practice </a:t>
            </a:r>
            <a:endParaRPr lang="en-US" dirty="0">
              <a:solidFill>
                <a:schemeClr val="bg1"/>
              </a:solidFill>
            </a:endParaRPr>
          </a:p>
        </p:txBody>
      </p:sp>
      <p:sp>
        <p:nvSpPr>
          <p:cNvPr id="38" name="Rectangle 37">
            <a:extLst>
              <a:ext uri="{FF2B5EF4-FFF2-40B4-BE49-F238E27FC236}">
                <a16:creationId xmlns:a16="http://schemas.microsoft.com/office/drawing/2014/main" id="{627AED41-4641-4AE5-A619-F6F239C0D24A}"/>
              </a:ext>
            </a:extLst>
          </p:cNvPr>
          <p:cNvSpPr/>
          <p:nvPr/>
        </p:nvSpPr>
        <p:spPr>
          <a:xfrm rot="16200000">
            <a:off x="1538995" y="3322355"/>
            <a:ext cx="1635491" cy="369332"/>
          </a:xfrm>
          <a:prstGeom prst="rect">
            <a:avLst/>
          </a:prstGeom>
        </p:spPr>
        <p:txBody>
          <a:bodyPr wrap="square">
            <a:spAutoFit/>
          </a:bodyPr>
          <a:lstStyle/>
          <a:p>
            <a:r>
              <a:rPr lang="en-US" b="1" dirty="0">
                <a:solidFill>
                  <a:schemeClr val="bg1"/>
                </a:solidFill>
                <a:latin typeface="Alegreya Sans" panose="00000500000000000000" pitchFamily="2" charset="0"/>
              </a:rPr>
              <a:t>Community</a:t>
            </a:r>
            <a:r>
              <a:rPr lang="en-US" b="1" dirty="0">
                <a:latin typeface="Alegreya Sans" panose="00000500000000000000" pitchFamily="2" charset="0"/>
              </a:rPr>
              <a:t> </a:t>
            </a:r>
            <a:endParaRPr lang="en-US" dirty="0"/>
          </a:p>
        </p:txBody>
      </p:sp>
    </p:spTree>
    <p:extLst>
      <p:ext uri="{BB962C8B-B14F-4D97-AF65-F5344CB8AC3E}">
        <p14:creationId xmlns:p14="http://schemas.microsoft.com/office/powerpoint/2010/main" val="3039716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05600"/>
            <a:ext cx="10972800" cy="830997"/>
          </a:xfrm>
        </p:spPr>
        <p:txBody>
          <a:bodyPr/>
          <a:lstStyle/>
          <a:p>
            <a:r>
              <a:rPr lang="en-US" sz="4800" cap="none" dirty="0">
                <a:latin typeface="Alegreya Sans" panose="00000500000000000000" pitchFamily="2" charset="0"/>
                <a:ea typeface="Calibri" panose="020F0502020204030204" pitchFamily="34" charset="0"/>
                <a:cs typeface="Arial" panose="020B0604020202020204" pitchFamily="34" charset="0"/>
              </a:rPr>
              <a:t>Equity Work Plan: Domains</a:t>
            </a:r>
            <a:endParaRPr lang="en-US" sz="4267" dirty="0"/>
          </a:p>
        </p:txBody>
      </p:sp>
      <p:sp>
        <p:nvSpPr>
          <p:cNvPr id="3" name="Content Placeholder 2"/>
          <p:cNvSpPr>
            <a:spLocks noGrp="1"/>
          </p:cNvSpPr>
          <p:nvPr>
            <p:ph idx="1"/>
          </p:nvPr>
        </p:nvSpPr>
        <p:spPr>
          <a:xfrm>
            <a:off x="609599" y="1071362"/>
            <a:ext cx="11130844" cy="5385881"/>
          </a:xfrm>
        </p:spPr>
        <p:txBody>
          <a:bodyPr/>
          <a:lstStyle/>
          <a:p>
            <a:r>
              <a:rPr lang="en-US" sz="3733" dirty="0"/>
              <a:t>Built upon r</a:t>
            </a:r>
            <a:r>
              <a:rPr lang="en-US" sz="3733" b="1" dirty="0"/>
              <a:t>ecommendations</a:t>
            </a:r>
            <a:r>
              <a:rPr lang="en-US" sz="3733" dirty="0"/>
              <a:t> of the Task Force on Diversity and Inclusion and the Task Force on Addressing Bias and Discrimination</a:t>
            </a:r>
          </a:p>
          <a:p>
            <a:r>
              <a:rPr lang="en-US" sz="3733" b="1" dirty="0"/>
              <a:t>Domains:</a:t>
            </a:r>
          </a:p>
          <a:p>
            <a:pPr lvl="1"/>
            <a:r>
              <a:rPr lang="en-US" sz="3200" dirty="0"/>
              <a:t>Internal processes </a:t>
            </a:r>
          </a:p>
          <a:p>
            <a:pPr lvl="1"/>
            <a:r>
              <a:rPr lang="en-US" sz="3200" dirty="0"/>
              <a:t>Education</a:t>
            </a:r>
          </a:p>
          <a:p>
            <a:pPr lvl="1"/>
            <a:r>
              <a:rPr lang="en-US" sz="3200" dirty="0"/>
              <a:t>Workforce &amp; Leadership </a:t>
            </a:r>
          </a:p>
          <a:p>
            <a:pPr lvl="1"/>
            <a:r>
              <a:rPr lang="en-US" sz="3200" dirty="0"/>
              <a:t>Clinical Practice </a:t>
            </a:r>
          </a:p>
          <a:p>
            <a:pPr lvl="1"/>
            <a:r>
              <a:rPr lang="en-US" sz="3200" dirty="0"/>
              <a:t>Policy &amp; Advocacy</a:t>
            </a:r>
          </a:p>
          <a:p>
            <a:endParaRPr lang="en-US" dirty="0"/>
          </a:p>
        </p:txBody>
      </p:sp>
      <p:pic>
        <p:nvPicPr>
          <p:cNvPr id="4" name="Picture 3">
            <a:extLst>
              <a:ext uri="{FF2B5EF4-FFF2-40B4-BE49-F238E27FC236}">
                <a16:creationId xmlns:a16="http://schemas.microsoft.com/office/drawing/2014/main" id="{A698003A-6399-D840-86CE-3E7A30D866A7}"/>
              </a:ext>
            </a:extLst>
          </p:cNvPr>
          <p:cNvPicPr>
            <a:picLocks noChangeAspect="1"/>
          </p:cNvPicPr>
          <p:nvPr/>
        </p:nvPicPr>
        <p:blipFill>
          <a:blip r:embed="rId2"/>
          <a:stretch>
            <a:fillRect/>
          </a:stretch>
        </p:blipFill>
        <p:spPr>
          <a:xfrm>
            <a:off x="8135616" y="2453212"/>
            <a:ext cx="2732117" cy="35356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41304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p:cNvSpPr/>
          <p:nvPr/>
        </p:nvSpPr>
        <p:spPr>
          <a:xfrm>
            <a:off x="9792513" y="2827899"/>
            <a:ext cx="1871663" cy="685800"/>
          </a:xfrm>
          <a:prstGeom prst="ellipse">
            <a:avLst/>
          </a:prstGeom>
          <a:solidFill>
            <a:schemeClr val="tx1">
              <a:alpha val="1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defRPr/>
            </a:pPr>
            <a:endParaRPr lang="en-US" sz="2400" dirty="0">
              <a:solidFill>
                <a:prstClr val="white"/>
              </a:solidFill>
              <a:latin typeface="Arial" panose="020B0604020202020204" pitchFamily="34" charset="0"/>
              <a:cs typeface="Arial" panose="020B0604020202020204" pitchFamily="34" charset="0"/>
            </a:endParaRPr>
          </a:p>
        </p:txBody>
      </p:sp>
      <p:sp>
        <p:nvSpPr>
          <p:cNvPr id="13" name="Rectangle 12"/>
          <p:cNvSpPr/>
          <p:nvPr/>
        </p:nvSpPr>
        <p:spPr>
          <a:xfrm>
            <a:off x="5145897" y="4072606"/>
            <a:ext cx="1871663" cy="23427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defRPr/>
            </a:pPr>
            <a:r>
              <a:rPr lang="en-US" sz="2000" b="1" dirty="0">
                <a:solidFill>
                  <a:prstClr val="white"/>
                </a:solidFill>
                <a:latin typeface="Arial" panose="020B0604020202020204" pitchFamily="34" charset="0"/>
                <a:cs typeface="Arial" panose="020B0604020202020204" pitchFamily="34" charset="0"/>
              </a:rPr>
              <a:t>Clinical Practice</a:t>
            </a:r>
          </a:p>
        </p:txBody>
      </p:sp>
      <p:sp>
        <p:nvSpPr>
          <p:cNvPr id="14" name="Oval 13"/>
          <p:cNvSpPr/>
          <p:nvPr/>
        </p:nvSpPr>
        <p:spPr>
          <a:xfrm>
            <a:off x="5134158" y="3818808"/>
            <a:ext cx="1871663" cy="685800"/>
          </a:xfrm>
          <a:prstGeom prst="ellipse">
            <a:avLst/>
          </a:prstGeom>
          <a:solidFill>
            <a:schemeClr val="tx1">
              <a:alpha val="1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defRPr/>
            </a:pPr>
            <a:endParaRPr lang="en-US" sz="2400" dirty="0">
              <a:solidFill>
                <a:prstClr val="white"/>
              </a:solidFill>
              <a:latin typeface="Arial" panose="020B0604020202020204" pitchFamily="34" charset="0"/>
              <a:cs typeface="Arial" panose="020B0604020202020204" pitchFamily="34" charset="0"/>
            </a:endParaRPr>
          </a:p>
        </p:txBody>
      </p:sp>
      <p:grpSp>
        <p:nvGrpSpPr>
          <p:cNvPr id="12" name="Group 11"/>
          <p:cNvGrpSpPr/>
          <p:nvPr/>
        </p:nvGrpSpPr>
        <p:grpSpPr>
          <a:xfrm>
            <a:off x="5031483" y="3504864"/>
            <a:ext cx="2066924" cy="610283"/>
            <a:chOff x="5094288" y="3362325"/>
            <a:chExt cx="2613025" cy="771525"/>
          </a:xfrm>
        </p:grpSpPr>
        <p:sp>
          <p:nvSpPr>
            <p:cNvPr id="10" name="Rectangle 5"/>
            <p:cNvSpPr>
              <a:spLocks noChangeArrowheads="1"/>
            </p:cNvSpPr>
            <p:nvPr/>
          </p:nvSpPr>
          <p:spPr bwMode="auto">
            <a:xfrm>
              <a:off x="5094288" y="3752850"/>
              <a:ext cx="2613025" cy="381000"/>
            </a:xfrm>
            <a:prstGeom prst="rect">
              <a:avLst/>
            </a:prstGeom>
            <a:gradFill>
              <a:gsLst>
                <a:gs pos="100000">
                  <a:schemeClr val="bg1">
                    <a:lumMod val="75000"/>
                  </a:schemeClr>
                </a:gs>
                <a:gs pos="0">
                  <a:schemeClr val="bg1">
                    <a:lumMod val="50000"/>
                  </a:schemeClr>
                </a:gs>
              </a:gsLst>
              <a:lin ang="5400000" scaled="1"/>
            </a:gradFill>
            <a:ln w="9525">
              <a:noFill/>
              <a:miter lim="800000"/>
              <a:headEnd/>
              <a:tailEnd/>
            </a:ln>
          </p:spPr>
          <p:txBody>
            <a:bodyPr vert="horz" wrap="square" lIns="91440" tIns="45720" rIns="91440" bIns="45720" numCol="1" anchor="t" anchorCtr="0" compatLnSpc="1">
              <a:prstTxWarp prst="textNoShape">
                <a:avLst/>
              </a:prstTxWarp>
            </a:bodyPr>
            <a:lstStyle/>
            <a:p>
              <a:pPr defTabSz="1218956">
                <a:defRPr/>
              </a:pPr>
              <a:endParaRPr lang="en-US" sz="2400" dirty="0">
                <a:solidFill>
                  <a:srgbClr val="000000"/>
                </a:solidFill>
                <a:latin typeface="Arial" panose="020B0604020202020204" pitchFamily="34" charset="0"/>
                <a:cs typeface="Arial" panose="020B0604020202020204" pitchFamily="34" charset="0"/>
              </a:endParaRPr>
            </a:p>
          </p:txBody>
        </p:sp>
        <p:sp>
          <p:nvSpPr>
            <p:cNvPr id="11" name="Freeform 6"/>
            <p:cNvSpPr>
              <a:spLocks/>
            </p:cNvSpPr>
            <p:nvPr/>
          </p:nvSpPr>
          <p:spPr bwMode="auto">
            <a:xfrm>
              <a:off x="5094288" y="3362325"/>
              <a:ext cx="2613025" cy="390525"/>
            </a:xfrm>
            <a:custGeom>
              <a:avLst/>
              <a:gdLst>
                <a:gd name="T0" fmla="*/ 1406 w 1646"/>
                <a:gd name="T1" fmla="*/ 0 h 246"/>
                <a:gd name="T2" fmla="*/ 239 w 1646"/>
                <a:gd name="T3" fmla="*/ 0 h 246"/>
                <a:gd name="T4" fmla="*/ 0 w 1646"/>
                <a:gd name="T5" fmla="*/ 246 h 246"/>
                <a:gd name="T6" fmla="*/ 1646 w 1646"/>
                <a:gd name="T7" fmla="*/ 246 h 246"/>
                <a:gd name="T8" fmla="*/ 1406 w 1646"/>
                <a:gd name="T9" fmla="*/ 0 h 246"/>
              </a:gdLst>
              <a:ahLst/>
              <a:cxnLst>
                <a:cxn ang="0">
                  <a:pos x="T0" y="T1"/>
                </a:cxn>
                <a:cxn ang="0">
                  <a:pos x="T2" y="T3"/>
                </a:cxn>
                <a:cxn ang="0">
                  <a:pos x="T4" y="T5"/>
                </a:cxn>
                <a:cxn ang="0">
                  <a:pos x="T6" y="T7"/>
                </a:cxn>
                <a:cxn ang="0">
                  <a:pos x="T8" y="T9"/>
                </a:cxn>
              </a:cxnLst>
              <a:rect l="0" t="0" r="r" b="b"/>
              <a:pathLst>
                <a:path w="1646" h="246">
                  <a:moveTo>
                    <a:pt x="1406" y="0"/>
                  </a:moveTo>
                  <a:lnTo>
                    <a:pt x="239" y="0"/>
                  </a:lnTo>
                  <a:lnTo>
                    <a:pt x="0" y="246"/>
                  </a:lnTo>
                  <a:lnTo>
                    <a:pt x="1646" y="246"/>
                  </a:lnTo>
                  <a:lnTo>
                    <a:pt x="1406" y="0"/>
                  </a:lnTo>
                  <a:close/>
                </a:path>
              </a:pathLst>
            </a:custGeom>
            <a:solidFill>
              <a:schemeClr val="bg1">
                <a:lumMod val="85000"/>
              </a:schemeClr>
            </a:solidFill>
            <a:ln w="9525">
              <a:noFill/>
              <a:round/>
              <a:headEnd/>
              <a:tailEnd/>
            </a:ln>
          </p:spPr>
          <p:txBody>
            <a:bodyPr vert="horz" wrap="square" lIns="91440" tIns="45720" rIns="91440" bIns="45720" numCol="1" anchor="t" anchorCtr="0" compatLnSpc="1">
              <a:prstTxWarp prst="textNoShape">
                <a:avLst/>
              </a:prstTxWarp>
            </a:bodyPr>
            <a:lstStyle/>
            <a:p>
              <a:pPr defTabSz="1218956">
                <a:defRPr/>
              </a:pPr>
              <a:endParaRPr lang="en-US" sz="2400" dirty="0">
                <a:solidFill>
                  <a:srgbClr val="000000"/>
                </a:solidFill>
                <a:latin typeface="Arial" panose="020B0604020202020204" pitchFamily="34" charset="0"/>
                <a:cs typeface="Arial" panose="020B0604020202020204" pitchFamily="34" charset="0"/>
              </a:endParaRPr>
            </a:p>
          </p:txBody>
        </p:sp>
      </p:grpSp>
      <p:sp>
        <p:nvSpPr>
          <p:cNvPr id="17" name="Rectangle 16"/>
          <p:cNvSpPr/>
          <p:nvPr/>
        </p:nvSpPr>
        <p:spPr>
          <a:xfrm>
            <a:off x="2832409" y="4568278"/>
            <a:ext cx="1871663" cy="18376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defRPr/>
            </a:pPr>
            <a:r>
              <a:rPr lang="en-US" sz="2000" b="1" dirty="0">
                <a:solidFill>
                  <a:prstClr val="white"/>
                </a:solidFill>
                <a:latin typeface="Arial" panose="020B0604020202020204" pitchFamily="34" charset="0"/>
                <a:cs typeface="Arial" panose="020B0604020202020204" pitchFamily="34" charset="0"/>
              </a:rPr>
              <a:t>Workforce &amp; Leadership</a:t>
            </a:r>
          </a:p>
        </p:txBody>
      </p:sp>
      <p:sp>
        <p:nvSpPr>
          <p:cNvPr id="18" name="Oval 17"/>
          <p:cNvSpPr/>
          <p:nvPr/>
        </p:nvSpPr>
        <p:spPr>
          <a:xfrm>
            <a:off x="2723051" y="4732955"/>
            <a:ext cx="1871663" cy="685800"/>
          </a:xfrm>
          <a:prstGeom prst="ellipse">
            <a:avLst/>
          </a:prstGeom>
          <a:solidFill>
            <a:schemeClr val="tx1">
              <a:alpha val="1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defRPr/>
            </a:pPr>
            <a:endParaRPr lang="en-US" sz="2400" dirty="0">
              <a:solidFill>
                <a:prstClr val="white"/>
              </a:solidFill>
              <a:latin typeface="Arial" panose="020B0604020202020204" pitchFamily="34" charset="0"/>
              <a:cs typeface="Arial" panose="020B0604020202020204" pitchFamily="34" charset="0"/>
            </a:endParaRPr>
          </a:p>
        </p:txBody>
      </p:sp>
      <p:grpSp>
        <p:nvGrpSpPr>
          <p:cNvPr id="19" name="Group 18"/>
          <p:cNvGrpSpPr/>
          <p:nvPr/>
        </p:nvGrpSpPr>
        <p:grpSpPr>
          <a:xfrm>
            <a:off x="2702297" y="4161708"/>
            <a:ext cx="2066924" cy="610283"/>
            <a:chOff x="5094288" y="3362325"/>
            <a:chExt cx="2613025" cy="771525"/>
          </a:xfrm>
        </p:grpSpPr>
        <p:sp>
          <p:nvSpPr>
            <p:cNvPr id="20" name="Rectangle 5"/>
            <p:cNvSpPr>
              <a:spLocks noChangeArrowheads="1"/>
            </p:cNvSpPr>
            <p:nvPr/>
          </p:nvSpPr>
          <p:spPr bwMode="auto">
            <a:xfrm>
              <a:off x="5094288" y="3752850"/>
              <a:ext cx="2613025" cy="381000"/>
            </a:xfrm>
            <a:prstGeom prst="rect">
              <a:avLst/>
            </a:prstGeom>
            <a:gradFill>
              <a:gsLst>
                <a:gs pos="100000">
                  <a:schemeClr val="bg1">
                    <a:lumMod val="75000"/>
                  </a:schemeClr>
                </a:gs>
                <a:gs pos="0">
                  <a:schemeClr val="bg1">
                    <a:lumMod val="50000"/>
                  </a:schemeClr>
                </a:gs>
              </a:gsLst>
              <a:lin ang="5400000" scaled="1"/>
            </a:gradFill>
            <a:ln w="9525">
              <a:noFill/>
              <a:miter lim="800000"/>
              <a:headEnd/>
              <a:tailEnd/>
            </a:ln>
          </p:spPr>
          <p:txBody>
            <a:bodyPr vert="horz" wrap="square" lIns="91440" tIns="45720" rIns="91440" bIns="45720" numCol="1" anchor="t" anchorCtr="0" compatLnSpc="1">
              <a:prstTxWarp prst="textNoShape">
                <a:avLst/>
              </a:prstTxWarp>
            </a:bodyPr>
            <a:lstStyle/>
            <a:p>
              <a:pPr defTabSz="1218956">
                <a:defRPr/>
              </a:pPr>
              <a:endParaRPr lang="en-US" sz="2400" dirty="0">
                <a:solidFill>
                  <a:srgbClr val="000000"/>
                </a:solidFill>
                <a:latin typeface="Arial" panose="020B0604020202020204" pitchFamily="34" charset="0"/>
                <a:cs typeface="Arial" panose="020B0604020202020204" pitchFamily="34" charset="0"/>
              </a:endParaRPr>
            </a:p>
          </p:txBody>
        </p:sp>
        <p:sp>
          <p:nvSpPr>
            <p:cNvPr id="21" name="Freeform 6"/>
            <p:cNvSpPr>
              <a:spLocks/>
            </p:cNvSpPr>
            <p:nvPr/>
          </p:nvSpPr>
          <p:spPr bwMode="auto">
            <a:xfrm>
              <a:off x="5094288" y="3362325"/>
              <a:ext cx="2613025" cy="390525"/>
            </a:xfrm>
            <a:custGeom>
              <a:avLst/>
              <a:gdLst>
                <a:gd name="T0" fmla="*/ 1406 w 1646"/>
                <a:gd name="T1" fmla="*/ 0 h 246"/>
                <a:gd name="T2" fmla="*/ 239 w 1646"/>
                <a:gd name="T3" fmla="*/ 0 h 246"/>
                <a:gd name="T4" fmla="*/ 0 w 1646"/>
                <a:gd name="T5" fmla="*/ 246 h 246"/>
                <a:gd name="T6" fmla="*/ 1646 w 1646"/>
                <a:gd name="T7" fmla="*/ 246 h 246"/>
                <a:gd name="T8" fmla="*/ 1406 w 1646"/>
                <a:gd name="T9" fmla="*/ 0 h 246"/>
              </a:gdLst>
              <a:ahLst/>
              <a:cxnLst>
                <a:cxn ang="0">
                  <a:pos x="T0" y="T1"/>
                </a:cxn>
                <a:cxn ang="0">
                  <a:pos x="T2" y="T3"/>
                </a:cxn>
                <a:cxn ang="0">
                  <a:pos x="T4" y="T5"/>
                </a:cxn>
                <a:cxn ang="0">
                  <a:pos x="T6" y="T7"/>
                </a:cxn>
                <a:cxn ang="0">
                  <a:pos x="T8" y="T9"/>
                </a:cxn>
              </a:cxnLst>
              <a:rect l="0" t="0" r="r" b="b"/>
              <a:pathLst>
                <a:path w="1646" h="246">
                  <a:moveTo>
                    <a:pt x="1406" y="0"/>
                  </a:moveTo>
                  <a:lnTo>
                    <a:pt x="239" y="0"/>
                  </a:lnTo>
                  <a:lnTo>
                    <a:pt x="0" y="246"/>
                  </a:lnTo>
                  <a:lnTo>
                    <a:pt x="1646" y="246"/>
                  </a:lnTo>
                  <a:lnTo>
                    <a:pt x="1406" y="0"/>
                  </a:lnTo>
                  <a:close/>
                </a:path>
              </a:pathLst>
            </a:custGeom>
            <a:solidFill>
              <a:schemeClr val="bg1">
                <a:lumMod val="85000"/>
              </a:schemeClr>
            </a:solidFill>
            <a:ln w="9525">
              <a:noFill/>
              <a:round/>
              <a:headEnd/>
              <a:tailEnd/>
            </a:ln>
          </p:spPr>
          <p:txBody>
            <a:bodyPr vert="horz" wrap="square" lIns="91440" tIns="45720" rIns="91440" bIns="45720" numCol="1" anchor="t" anchorCtr="0" compatLnSpc="1">
              <a:prstTxWarp prst="textNoShape">
                <a:avLst/>
              </a:prstTxWarp>
            </a:bodyPr>
            <a:lstStyle/>
            <a:p>
              <a:pPr defTabSz="1218956">
                <a:defRPr/>
              </a:pPr>
              <a:endParaRPr lang="en-US" sz="2400" dirty="0">
                <a:solidFill>
                  <a:srgbClr val="000000"/>
                </a:solidFill>
                <a:latin typeface="Arial" panose="020B0604020202020204" pitchFamily="34" charset="0"/>
                <a:cs typeface="Arial" panose="020B0604020202020204" pitchFamily="34" charset="0"/>
              </a:endParaRPr>
            </a:p>
          </p:txBody>
        </p:sp>
      </p:grpSp>
      <p:grpSp>
        <p:nvGrpSpPr>
          <p:cNvPr id="58" name="Group 57"/>
          <p:cNvGrpSpPr/>
          <p:nvPr/>
        </p:nvGrpSpPr>
        <p:grpSpPr>
          <a:xfrm>
            <a:off x="3443821" y="2544613"/>
            <a:ext cx="664095" cy="637779"/>
            <a:chOff x="890588" y="2374900"/>
            <a:chExt cx="681038" cy="654050"/>
          </a:xfrm>
          <a:solidFill>
            <a:schemeClr val="bg1"/>
          </a:solidFill>
        </p:grpSpPr>
        <p:sp>
          <p:nvSpPr>
            <p:cNvPr id="59" name="Freeform 175"/>
            <p:cNvSpPr>
              <a:spLocks/>
            </p:cNvSpPr>
            <p:nvPr/>
          </p:nvSpPr>
          <p:spPr bwMode="auto">
            <a:xfrm>
              <a:off x="989013" y="2462213"/>
              <a:ext cx="157163" cy="152400"/>
            </a:xfrm>
            <a:custGeom>
              <a:avLst/>
              <a:gdLst>
                <a:gd name="T0" fmla="*/ 311 w 791"/>
                <a:gd name="T1" fmla="*/ 0 h 769"/>
                <a:gd name="T2" fmla="*/ 353 w 791"/>
                <a:gd name="T3" fmla="*/ 3 h 769"/>
                <a:gd name="T4" fmla="*/ 393 w 791"/>
                <a:gd name="T5" fmla="*/ 11 h 769"/>
                <a:gd name="T6" fmla="*/ 431 w 791"/>
                <a:gd name="T7" fmla="*/ 24 h 769"/>
                <a:gd name="T8" fmla="*/ 467 w 791"/>
                <a:gd name="T9" fmla="*/ 42 h 769"/>
                <a:gd name="T10" fmla="*/ 500 w 791"/>
                <a:gd name="T11" fmla="*/ 64 h 769"/>
                <a:gd name="T12" fmla="*/ 530 w 791"/>
                <a:gd name="T13" fmla="*/ 90 h 769"/>
                <a:gd name="T14" fmla="*/ 556 w 791"/>
                <a:gd name="T15" fmla="*/ 121 h 769"/>
                <a:gd name="T16" fmla="*/ 578 w 791"/>
                <a:gd name="T17" fmla="*/ 153 h 769"/>
                <a:gd name="T18" fmla="*/ 596 w 791"/>
                <a:gd name="T19" fmla="*/ 189 h 769"/>
                <a:gd name="T20" fmla="*/ 610 w 791"/>
                <a:gd name="T21" fmla="*/ 227 h 769"/>
                <a:gd name="T22" fmla="*/ 618 w 791"/>
                <a:gd name="T23" fmla="*/ 268 h 769"/>
                <a:gd name="T24" fmla="*/ 620 w 791"/>
                <a:gd name="T25" fmla="*/ 310 h 769"/>
                <a:gd name="T26" fmla="*/ 618 w 791"/>
                <a:gd name="T27" fmla="*/ 350 h 769"/>
                <a:gd name="T28" fmla="*/ 610 w 791"/>
                <a:gd name="T29" fmla="*/ 388 h 769"/>
                <a:gd name="T30" fmla="*/ 597 w 791"/>
                <a:gd name="T31" fmla="*/ 424 h 769"/>
                <a:gd name="T32" fmla="*/ 581 w 791"/>
                <a:gd name="T33" fmla="*/ 458 h 769"/>
                <a:gd name="T34" fmla="*/ 791 w 791"/>
                <a:gd name="T35" fmla="*/ 656 h 769"/>
                <a:gd name="T36" fmla="*/ 752 w 791"/>
                <a:gd name="T37" fmla="*/ 691 h 769"/>
                <a:gd name="T38" fmla="*/ 716 w 791"/>
                <a:gd name="T39" fmla="*/ 729 h 769"/>
                <a:gd name="T40" fmla="*/ 683 w 791"/>
                <a:gd name="T41" fmla="*/ 769 h 769"/>
                <a:gd name="T42" fmla="*/ 474 w 791"/>
                <a:gd name="T43" fmla="*/ 572 h 769"/>
                <a:gd name="T44" fmla="*/ 437 w 791"/>
                <a:gd name="T45" fmla="*/ 592 h 769"/>
                <a:gd name="T46" fmla="*/ 397 w 791"/>
                <a:gd name="T47" fmla="*/ 607 h 769"/>
                <a:gd name="T48" fmla="*/ 355 w 791"/>
                <a:gd name="T49" fmla="*/ 616 h 769"/>
                <a:gd name="T50" fmla="*/ 311 w 791"/>
                <a:gd name="T51" fmla="*/ 619 h 769"/>
                <a:gd name="T52" fmla="*/ 269 w 791"/>
                <a:gd name="T53" fmla="*/ 617 h 769"/>
                <a:gd name="T54" fmla="*/ 228 w 791"/>
                <a:gd name="T55" fmla="*/ 609 h 769"/>
                <a:gd name="T56" fmla="*/ 190 w 791"/>
                <a:gd name="T57" fmla="*/ 595 h 769"/>
                <a:gd name="T58" fmla="*/ 154 w 791"/>
                <a:gd name="T59" fmla="*/ 577 h 769"/>
                <a:gd name="T60" fmla="*/ 120 w 791"/>
                <a:gd name="T61" fmla="*/ 555 h 769"/>
                <a:gd name="T62" fmla="*/ 91 w 791"/>
                <a:gd name="T63" fmla="*/ 529 h 769"/>
                <a:gd name="T64" fmla="*/ 65 w 791"/>
                <a:gd name="T65" fmla="*/ 500 h 769"/>
                <a:gd name="T66" fmla="*/ 43 w 791"/>
                <a:gd name="T67" fmla="*/ 466 h 769"/>
                <a:gd name="T68" fmla="*/ 25 w 791"/>
                <a:gd name="T69" fmla="*/ 430 h 769"/>
                <a:gd name="T70" fmla="*/ 11 w 791"/>
                <a:gd name="T71" fmla="*/ 392 h 769"/>
                <a:gd name="T72" fmla="*/ 4 w 791"/>
                <a:gd name="T73" fmla="*/ 352 h 769"/>
                <a:gd name="T74" fmla="*/ 0 w 791"/>
                <a:gd name="T75" fmla="*/ 310 h 769"/>
                <a:gd name="T76" fmla="*/ 4 w 791"/>
                <a:gd name="T77" fmla="*/ 268 h 769"/>
                <a:gd name="T78" fmla="*/ 11 w 791"/>
                <a:gd name="T79" fmla="*/ 227 h 769"/>
                <a:gd name="T80" fmla="*/ 25 w 791"/>
                <a:gd name="T81" fmla="*/ 189 h 769"/>
                <a:gd name="T82" fmla="*/ 43 w 791"/>
                <a:gd name="T83" fmla="*/ 153 h 769"/>
                <a:gd name="T84" fmla="*/ 65 w 791"/>
                <a:gd name="T85" fmla="*/ 121 h 769"/>
                <a:gd name="T86" fmla="*/ 91 w 791"/>
                <a:gd name="T87" fmla="*/ 90 h 769"/>
                <a:gd name="T88" fmla="*/ 120 w 791"/>
                <a:gd name="T89" fmla="*/ 64 h 769"/>
                <a:gd name="T90" fmla="*/ 154 w 791"/>
                <a:gd name="T91" fmla="*/ 42 h 769"/>
                <a:gd name="T92" fmla="*/ 190 w 791"/>
                <a:gd name="T93" fmla="*/ 24 h 769"/>
                <a:gd name="T94" fmla="*/ 228 w 791"/>
                <a:gd name="T95" fmla="*/ 11 h 769"/>
                <a:gd name="T96" fmla="*/ 269 w 791"/>
                <a:gd name="T97" fmla="*/ 3 h 769"/>
                <a:gd name="T98" fmla="*/ 311 w 791"/>
                <a:gd name="T99"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1" h="769">
                  <a:moveTo>
                    <a:pt x="311" y="0"/>
                  </a:moveTo>
                  <a:lnTo>
                    <a:pt x="353" y="3"/>
                  </a:lnTo>
                  <a:lnTo>
                    <a:pt x="393" y="11"/>
                  </a:lnTo>
                  <a:lnTo>
                    <a:pt x="431" y="24"/>
                  </a:lnTo>
                  <a:lnTo>
                    <a:pt x="467" y="42"/>
                  </a:lnTo>
                  <a:lnTo>
                    <a:pt x="500" y="64"/>
                  </a:lnTo>
                  <a:lnTo>
                    <a:pt x="530" y="90"/>
                  </a:lnTo>
                  <a:lnTo>
                    <a:pt x="556" y="121"/>
                  </a:lnTo>
                  <a:lnTo>
                    <a:pt x="578" y="153"/>
                  </a:lnTo>
                  <a:lnTo>
                    <a:pt x="596" y="189"/>
                  </a:lnTo>
                  <a:lnTo>
                    <a:pt x="610" y="227"/>
                  </a:lnTo>
                  <a:lnTo>
                    <a:pt x="618" y="268"/>
                  </a:lnTo>
                  <a:lnTo>
                    <a:pt x="620" y="310"/>
                  </a:lnTo>
                  <a:lnTo>
                    <a:pt x="618" y="350"/>
                  </a:lnTo>
                  <a:lnTo>
                    <a:pt x="610" y="388"/>
                  </a:lnTo>
                  <a:lnTo>
                    <a:pt x="597" y="424"/>
                  </a:lnTo>
                  <a:lnTo>
                    <a:pt x="581" y="458"/>
                  </a:lnTo>
                  <a:lnTo>
                    <a:pt x="791" y="656"/>
                  </a:lnTo>
                  <a:lnTo>
                    <a:pt x="752" y="691"/>
                  </a:lnTo>
                  <a:lnTo>
                    <a:pt x="716" y="729"/>
                  </a:lnTo>
                  <a:lnTo>
                    <a:pt x="683" y="769"/>
                  </a:lnTo>
                  <a:lnTo>
                    <a:pt x="474" y="572"/>
                  </a:lnTo>
                  <a:lnTo>
                    <a:pt x="437" y="592"/>
                  </a:lnTo>
                  <a:lnTo>
                    <a:pt x="397" y="607"/>
                  </a:lnTo>
                  <a:lnTo>
                    <a:pt x="355" y="616"/>
                  </a:lnTo>
                  <a:lnTo>
                    <a:pt x="311" y="619"/>
                  </a:lnTo>
                  <a:lnTo>
                    <a:pt x="269" y="617"/>
                  </a:lnTo>
                  <a:lnTo>
                    <a:pt x="228" y="609"/>
                  </a:lnTo>
                  <a:lnTo>
                    <a:pt x="190" y="595"/>
                  </a:lnTo>
                  <a:lnTo>
                    <a:pt x="154" y="577"/>
                  </a:lnTo>
                  <a:lnTo>
                    <a:pt x="120" y="555"/>
                  </a:lnTo>
                  <a:lnTo>
                    <a:pt x="91" y="529"/>
                  </a:lnTo>
                  <a:lnTo>
                    <a:pt x="65" y="500"/>
                  </a:lnTo>
                  <a:lnTo>
                    <a:pt x="43" y="466"/>
                  </a:lnTo>
                  <a:lnTo>
                    <a:pt x="25" y="430"/>
                  </a:lnTo>
                  <a:lnTo>
                    <a:pt x="11" y="392"/>
                  </a:lnTo>
                  <a:lnTo>
                    <a:pt x="4" y="352"/>
                  </a:lnTo>
                  <a:lnTo>
                    <a:pt x="0" y="310"/>
                  </a:lnTo>
                  <a:lnTo>
                    <a:pt x="4" y="268"/>
                  </a:lnTo>
                  <a:lnTo>
                    <a:pt x="11" y="227"/>
                  </a:lnTo>
                  <a:lnTo>
                    <a:pt x="25" y="189"/>
                  </a:lnTo>
                  <a:lnTo>
                    <a:pt x="43" y="153"/>
                  </a:lnTo>
                  <a:lnTo>
                    <a:pt x="65" y="121"/>
                  </a:lnTo>
                  <a:lnTo>
                    <a:pt x="91" y="90"/>
                  </a:lnTo>
                  <a:lnTo>
                    <a:pt x="120" y="64"/>
                  </a:lnTo>
                  <a:lnTo>
                    <a:pt x="154" y="42"/>
                  </a:lnTo>
                  <a:lnTo>
                    <a:pt x="190" y="24"/>
                  </a:lnTo>
                  <a:lnTo>
                    <a:pt x="228" y="11"/>
                  </a:lnTo>
                  <a:lnTo>
                    <a:pt x="269" y="3"/>
                  </a:lnTo>
                  <a:lnTo>
                    <a:pt x="3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56">
                <a:defRPr/>
              </a:pPr>
              <a:endParaRPr lang="en-US" sz="1600" dirty="0">
                <a:solidFill>
                  <a:srgbClr val="000000"/>
                </a:solidFill>
                <a:latin typeface="Arial" panose="020B0604020202020204" pitchFamily="34" charset="0"/>
                <a:cs typeface="Arial" panose="020B0604020202020204" pitchFamily="34" charset="0"/>
              </a:endParaRPr>
            </a:p>
          </p:txBody>
        </p:sp>
        <p:sp>
          <p:nvSpPr>
            <p:cNvPr id="60" name="Freeform 176"/>
            <p:cNvSpPr>
              <a:spLocks/>
            </p:cNvSpPr>
            <p:nvPr/>
          </p:nvSpPr>
          <p:spPr bwMode="auto">
            <a:xfrm>
              <a:off x="1293813" y="2374900"/>
              <a:ext cx="160338" cy="212725"/>
            </a:xfrm>
            <a:custGeom>
              <a:avLst/>
              <a:gdLst>
                <a:gd name="T0" fmla="*/ 497 w 808"/>
                <a:gd name="T1" fmla="*/ 0 h 1074"/>
                <a:gd name="T2" fmla="*/ 497 w 808"/>
                <a:gd name="T3" fmla="*/ 0 h 1074"/>
                <a:gd name="T4" fmla="*/ 539 w 808"/>
                <a:gd name="T5" fmla="*/ 3 h 1074"/>
                <a:gd name="T6" fmla="*/ 579 w 808"/>
                <a:gd name="T7" fmla="*/ 11 h 1074"/>
                <a:gd name="T8" fmla="*/ 618 w 808"/>
                <a:gd name="T9" fmla="*/ 25 h 1074"/>
                <a:gd name="T10" fmla="*/ 654 w 808"/>
                <a:gd name="T11" fmla="*/ 43 h 1074"/>
                <a:gd name="T12" fmla="*/ 687 w 808"/>
                <a:gd name="T13" fmla="*/ 65 h 1074"/>
                <a:gd name="T14" fmla="*/ 716 w 808"/>
                <a:gd name="T15" fmla="*/ 91 h 1074"/>
                <a:gd name="T16" fmla="*/ 743 w 808"/>
                <a:gd name="T17" fmla="*/ 121 h 1074"/>
                <a:gd name="T18" fmla="*/ 765 w 808"/>
                <a:gd name="T19" fmla="*/ 153 h 1074"/>
                <a:gd name="T20" fmla="*/ 783 w 808"/>
                <a:gd name="T21" fmla="*/ 189 h 1074"/>
                <a:gd name="T22" fmla="*/ 796 w 808"/>
                <a:gd name="T23" fmla="*/ 228 h 1074"/>
                <a:gd name="T24" fmla="*/ 805 w 808"/>
                <a:gd name="T25" fmla="*/ 268 h 1074"/>
                <a:gd name="T26" fmla="*/ 808 w 808"/>
                <a:gd name="T27" fmla="*/ 310 h 1074"/>
                <a:gd name="T28" fmla="*/ 805 w 808"/>
                <a:gd name="T29" fmla="*/ 352 h 1074"/>
                <a:gd name="T30" fmla="*/ 796 w 808"/>
                <a:gd name="T31" fmla="*/ 392 h 1074"/>
                <a:gd name="T32" fmla="*/ 783 w 808"/>
                <a:gd name="T33" fmla="*/ 431 h 1074"/>
                <a:gd name="T34" fmla="*/ 765 w 808"/>
                <a:gd name="T35" fmla="*/ 467 h 1074"/>
                <a:gd name="T36" fmla="*/ 743 w 808"/>
                <a:gd name="T37" fmla="*/ 500 h 1074"/>
                <a:gd name="T38" fmla="*/ 716 w 808"/>
                <a:gd name="T39" fmla="*/ 529 h 1074"/>
                <a:gd name="T40" fmla="*/ 687 w 808"/>
                <a:gd name="T41" fmla="*/ 555 h 1074"/>
                <a:gd name="T42" fmla="*/ 654 w 808"/>
                <a:gd name="T43" fmla="*/ 577 h 1074"/>
                <a:gd name="T44" fmla="*/ 618 w 808"/>
                <a:gd name="T45" fmla="*/ 595 h 1074"/>
                <a:gd name="T46" fmla="*/ 579 w 808"/>
                <a:gd name="T47" fmla="*/ 609 h 1074"/>
                <a:gd name="T48" fmla="*/ 539 w 808"/>
                <a:gd name="T49" fmla="*/ 617 h 1074"/>
                <a:gd name="T50" fmla="*/ 497 w 808"/>
                <a:gd name="T51" fmla="*/ 621 h 1074"/>
                <a:gd name="T52" fmla="*/ 468 w 808"/>
                <a:gd name="T53" fmla="*/ 618 h 1074"/>
                <a:gd name="T54" fmla="*/ 440 w 808"/>
                <a:gd name="T55" fmla="*/ 613 h 1074"/>
                <a:gd name="T56" fmla="*/ 411 w 808"/>
                <a:gd name="T57" fmla="*/ 607 h 1074"/>
                <a:gd name="T58" fmla="*/ 134 w 808"/>
                <a:gd name="T59" fmla="*/ 1074 h 1074"/>
                <a:gd name="T60" fmla="*/ 91 w 808"/>
                <a:gd name="T61" fmla="*/ 1044 h 1074"/>
                <a:gd name="T62" fmla="*/ 47 w 808"/>
                <a:gd name="T63" fmla="*/ 1017 h 1074"/>
                <a:gd name="T64" fmla="*/ 0 w 808"/>
                <a:gd name="T65" fmla="*/ 994 h 1074"/>
                <a:gd name="T66" fmla="*/ 276 w 808"/>
                <a:gd name="T67" fmla="*/ 528 h 1074"/>
                <a:gd name="T68" fmla="*/ 251 w 808"/>
                <a:gd name="T69" fmla="*/ 499 h 1074"/>
                <a:gd name="T70" fmla="*/ 229 w 808"/>
                <a:gd name="T71" fmla="*/ 466 h 1074"/>
                <a:gd name="T72" fmla="*/ 211 w 808"/>
                <a:gd name="T73" fmla="*/ 430 h 1074"/>
                <a:gd name="T74" fmla="*/ 199 w 808"/>
                <a:gd name="T75" fmla="*/ 392 h 1074"/>
                <a:gd name="T76" fmla="*/ 190 w 808"/>
                <a:gd name="T77" fmla="*/ 352 h 1074"/>
                <a:gd name="T78" fmla="*/ 187 w 808"/>
                <a:gd name="T79" fmla="*/ 310 h 1074"/>
                <a:gd name="T80" fmla="*/ 190 w 808"/>
                <a:gd name="T81" fmla="*/ 268 h 1074"/>
                <a:gd name="T82" fmla="*/ 199 w 808"/>
                <a:gd name="T83" fmla="*/ 227 h 1074"/>
                <a:gd name="T84" fmla="*/ 211 w 808"/>
                <a:gd name="T85" fmla="*/ 189 h 1074"/>
                <a:gd name="T86" fmla="*/ 229 w 808"/>
                <a:gd name="T87" fmla="*/ 153 h 1074"/>
                <a:gd name="T88" fmla="*/ 252 w 808"/>
                <a:gd name="T89" fmla="*/ 121 h 1074"/>
                <a:gd name="T90" fmla="*/ 278 w 808"/>
                <a:gd name="T91" fmla="*/ 91 h 1074"/>
                <a:gd name="T92" fmla="*/ 308 w 808"/>
                <a:gd name="T93" fmla="*/ 65 h 1074"/>
                <a:gd name="T94" fmla="*/ 341 w 808"/>
                <a:gd name="T95" fmla="*/ 43 h 1074"/>
                <a:gd name="T96" fmla="*/ 376 w 808"/>
                <a:gd name="T97" fmla="*/ 25 h 1074"/>
                <a:gd name="T98" fmla="*/ 414 w 808"/>
                <a:gd name="T99" fmla="*/ 11 h 1074"/>
                <a:gd name="T100" fmla="*/ 455 w 808"/>
                <a:gd name="T101" fmla="*/ 3 h 1074"/>
                <a:gd name="T102" fmla="*/ 497 w 808"/>
                <a:gd name="T103" fmla="*/ 0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8" h="1074">
                  <a:moveTo>
                    <a:pt x="497" y="0"/>
                  </a:moveTo>
                  <a:lnTo>
                    <a:pt x="497" y="0"/>
                  </a:lnTo>
                  <a:lnTo>
                    <a:pt x="539" y="3"/>
                  </a:lnTo>
                  <a:lnTo>
                    <a:pt x="579" y="11"/>
                  </a:lnTo>
                  <a:lnTo>
                    <a:pt x="618" y="25"/>
                  </a:lnTo>
                  <a:lnTo>
                    <a:pt x="654" y="43"/>
                  </a:lnTo>
                  <a:lnTo>
                    <a:pt x="687" y="65"/>
                  </a:lnTo>
                  <a:lnTo>
                    <a:pt x="716" y="91"/>
                  </a:lnTo>
                  <a:lnTo>
                    <a:pt x="743" y="121"/>
                  </a:lnTo>
                  <a:lnTo>
                    <a:pt x="765" y="153"/>
                  </a:lnTo>
                  <a:lnTo>
                    <a:pt x="783" y="189"/>
                  </a:lnTo>
                  <a:lnTo>
                    <a:pt x="796" y="228"/>
                  </a:lnTo>
                  <a:lnTo>
                    <a:pt x="805" y="268"/>
                  </a:lnTo>
                  <a:lnTo>
                    <a:pt x="808" y="310"/>
                  </a:lnTo>
                  <a:lnTo>
                    <a:pt x="805" y="352"/>
                  </a:lnTo>
                  <a:lnTo>
                    <a:pt x="796" y="392"/>
                  </a:lnTo>
                  <a:lnTo>
                    <a:pt x="783" y="431"/>
                  </a:lnTo>
                  <a:lnTo>
                    <a:pt x="765" y="467"/>
                  </a:lnTo>
                  <a:lnTo>
                    <a:pt x="743" y="500"/>
                  </a:lnTo>
                  <a:lnTo>
                    <a:pt x="716" y="529"/>
                  </a:lnTo>
                  <a:lnTo>
                    <a:pt x="687" y="555"/>
                  </a:lnTo>
                  <a:lnTo>
                    <a:pt x="654" y="577"/>
                  </a:lnTo>
                  <a:lnTo>
                    <a:pt x="618" y="595"/>
                  </a:lnTo>
                  <a:lnTo>
                    <a:pt x="579" y="609"/>
                  </a:lnTo>
                  <a:lnTo>
                    <a:pt x="539" y="617"/>
                  </a:lnTo>
                  <a:lnTo>
                    <a:pt x="497" y="621"/>
                  </a:lnTo>
                  <a:lnTo>
                    <a:pt x="468" y="618"/>
                  </a:lnTo>
                  <a:lnTo>
                    <a:pt x="440" y="613"/>
                  </a:lnTo>
                  <a:lnTo>
                    <a:pt x="411" y="607"/>
                  </a:lnTo>
                  <a:lnTo>
                    <a:pt x="134" y="1074"/>
                  </a:lnTo>
                  <a:lnTo>
                    <a:pt x="91" y="1044"/>
                  </a:lnTo>
                  <a:lnTo>
                    <a:pt x="47" y="1017"/>
                  </a:lnTo>
                  <a:lnTo>
                    <a:pt x="0" y="994"/>
                  </a:lnTo>
                  <a:lnTo>
                    <a:pt x="276" y="528"/>
                  </a:lnTo>
                  <a:lnTo>
                    <a:pt x="251" y="499"/>
                  </a:lnTo>
                  <a:lnTo>
                    <a:pt x="229" y="466"/>
                  </a:lnTo>
                  <a:lnTo>
                    <a:pt x="211" y="430"/>
                  </a:lnTo>
                  <a:lnTo>
                    <a:pt x="199" y="392"/>
                  </a:lnTo>
                  <a:lnTo>
                    <a:pt x="190" y="352"/>
                  </a:lnTo>
                  <a:lnTo>
                    <a:pt x="187" y="310"/>
                  </a:lnTo>
                  <a:lnTo>
                    <a:pt x="190" y="268"/>
                  </a:lnTo>
                  <a:lnTo>
                    <a:pt x="199" y="227"/>
                  </a:lnTo>
                  <a:lnTo>
                    <a:pt x="211" y="189"/>
                  </a:lnTo>
                  <a:lnTo>
                    <a:pt x="229" y="153"/>
                  </a:lnTo>
                  <a:lnTo>
                    <a:pt x="252" y="121"/>
                  </a:lnTo>
                  <a:lnTo>
                    <a:pt x="278" y="91"/>
                  </a:lnTo>
                  <a:lnTo>
                    <a:pt x="308" y="65"/>
                  </a:lnTo>
                  <a:lnTo>
                    <a:pt x="341" y="43"/>
                  </a:lnTo>
                  <a:lnTo>
                    <a:pt x="376" y="25"/>
                  </a:lnTo>
                  <a:lnTo>
                    <a:pt x="414" y="11"/>
                  </a:lnTo>
                  <a:lnTo>
                    <a:pt x="455" y="3"/>
                  </a:lnTo>
                  <a:lnTo>
                    <a:pt x="49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56">
                <a:defRPr/>
              </a:pPr>
              <a:endParaRPr lang="en-US" sz="1600" dirty="0">
                <a:solidFill>
                  <a:srgbClr val="000000"/>
                </a:solidFill>
                <a:latin typeface="Arial" panose="020B0604020202020204" pitchFamily="34" charset="0"/>
                <a:cs typeface="Arial" panose="020B0604020202020204" pitchFamily="34" charset="0"/>
              </a:endParaRPr>
            </a:p>
          </p:txBody>
        </p:sp>
        <p:sp>
          <p:nvSpPr>
            <p:cNvPr id="61" name="Freeform 177"/>
            <p:cNvSpPr>
              <a:spLocks/>
            </p:cNvSpPr>
            <p:nvPr/>
          </p:nvSpPr>
          <p:spPr bwMode="auto">
            <a:xfrm>
              <a:off x="1373188" y="2665413"/>
              <a:ext cx="198438" cy="122238"/>
            </a:xfrm>
            <a:custGeom>
              <a:avLst/>
              <a:gdLst>
                <a:gd name="T0" fmla="*/ 691 w 1000"/>
                <a:gd name="T1" fmla="*/ 0 h 620"/>
                <a:gd name="T2" fmla="*/ 733 w 1000"/>
                <a:gd name="T3" fmla="*/ 3 h 620"/>
                <a:gd name="T4" fmla="*/ 773 w 1000"/>
                <a:gd name="T5" fmla="*/ 11 h 620"/>
                <a:gd name="T6" fmla="*/ 811 w 1000"/>
                <a:gd name="T7" fmla="*/ 25 h 620"/>
                <a:gd name="T8" fmla="*/ 847 w 1000"/>
                <a:gd name="T9" fmla="*/ 42 h 620"/>
                <a:gd name="T10" fmla="*/ 880 w 1000"/>
                <a:gd name="T11" fmla="*/ 65 h 620"/>
                <a:gd name="T12" fmla="*/ 910 w 1000"/>
                <a:gd name="T13" fmla="*/ 91 h 620"/>
                <a:gd name="T14" fmla="*/ 936 w 1000"/>
                <a:gd name="T15" fmla="*/ 120 h 620"/>
                <a:gd name="T16" fmla="*/ 958 w 1000"/>
                <a:gd name="T17" fmla="*/ 154 h 620"/>
                <a:gd name="T18" fmla="*/ 976 w 1000"/>
                <a:gd name="T19" fmla="*/ 190 h 620"/>
                <a:gd name="T20" fmla="*/ 990 w 1000"/>
                <a:gd name="T21" fmla="*/ 228 h 620"/>
                <a:gd name="T22" fmla="*/ 998 w 1000"/>
                <a:gd name="T23" fmla="*/ 268 h 620"/>
                <a:gd name="T24" fmla="*/ 1000 w 1000"/>
                <a:gd name="T25" fmla="*/ 310 h 620"/>
                <a:gd name="T26" fmla="*/ 998 w 1000"/>
                <a:gd name="T27" fmla="*/ 352 h 620"/>
                <a:gd name="T28" fmla="*/ 990 w 1000"/>
                <a:gd name="T29" fmla="*/ 393 h 620"/>
                <a:gd name="T30" fmla="*/ 976 w 1000"/>
                <a:gd name="T31" fmla="*/ 431 h 620"/>
                <a:gd name="T32" fmla="*/ 958 w 1000"/>
                <a:gd name="T33" fmla="*/ 466 h 620"/>
                <a:gd name="T34" fmla="*/ 936 w 1000"/>
                <a:gd name="T35" fmla="*/ 499 h 620"/>
                <a:gd name="T36" fmla="*/ 910 w 1000"/>
                <a:gd name="T37" fmla="*/ 530 h 620"/>
                <a:gd name="T38" fmla="*/ 880 w 1000"/>
                <a:gd name="T39" fmla="*/ 555 h 620"/>
                <a:gd name="T40" fmla="*/ 847 w 1000"/>
                <a:gd name="T41" fmla="*/ 578 h 620"/>
                <a:gd name="T42" fmla="*/ 811 w 1000"/>
                <a:gd name="T43" fmla="*/ 596 h 620"/>
                <a:gd name="T44" fmla="*/ 773 w 1000"/>
                <a:gd name="T45" fmla="*/ 609 h 620"/>
                <a:gd name="T46" fmla="*/ 733 w 1000"/>
                <a:gd name="T47" fmla="*/ 617 h 620"/>
                <a:gd name="T48" fmla="*/ 691 w 1000"/>
                <a:gd name="T49" fmla="*/ 620 h 620"/>
                <a:gd name="T50" fmla="*/ 649 w 1000"/>
                <a:gd name="T51" fmla="*/ 617 h 620"/>
                <a:gd name="T52" fmla="*/ 610 w 1000"/>
                <a:gd name="T53" fmla="*/ 610 h 620"/>
                <a:gd name="T54" fmla="*/ 572 w 1000"/>
                <a:gd name="T55" fmla="*/ 596 h 620"/>
                <a:gd name="T56" fmla="*/ 536 w 1000"/>
                <a:gd name="T57" fmla="*/ 579 h 620"/>
                <a:gd name="T58" fmla="*/ 504 w 1000"/>
                <a:gd name="T59" fmla="*/ 557 h 620"/>
                <a:gd name="T60" fmla="*/ 474 w 1000"/>
                <a:gd name="T61" fmla="*/ 532 h 620"/>
                <a:gd name="T62" fmla="*/ 449 w 1000"/>
                <a:gd name="T63" fmla="*/ 502 h 620"/>
                <a:gd name="T64" fmla="*/ 426 w 1000"/>
                <a:gd name="T65" fmla="*/ 470 h 620"/>
                <a:gd name="T66" fmla="*/ 408 w 1000"/>
                <a:gd name="T67" fmla="*/ 435 h 620"/>
                <a:gd name="T68" fmla="*/ 394 w 1000"/>
                <a:gd name="T69" fmla="*/ 398 h 620"/>
                <a:gd name="T70" fmla="*/ 386 w 1000"/>
                <a:gd name="T71" fmla="*/ 358 h 620"/>
                <a:gd name="T72" fmla="*/ 0 w 1000"/>
                <a:gd name="T73" fmla="*/ 320 h 620"/>
                <a:gd name="T74" fmla="*/ 8 w 1000"/>
                <a:gd name="T75" fmla="*/ 273 h 620"/>
                <a:gd name="T76" fmla="*/ 13 w 1000"/>
                <a:gd name="T77" fmla="*/ 223 h 620"/>
                <a:gd name="T78" fmla="*/ 15 w 1000"/>
                <a:gd name="T79" fmla="*/ 173 h 620"/>
                <a:gd name="T80" fmla="*/ 14 w 1000"/>
                <a:gd name="T81" fmla="*/ 165 h 620"/>
                <a:gd name="T82" fmla="*/ 400 w 1000"/>
                <a:gd name="T83" fmla="*/ 203 h 620"/>
                <a:gd name="T84" fmla="*/ 417 w 1000"/>
                <a:gd name="T85" fmla="*/ 165 h 620"/>
                <a:gd name="T86" fmla="*/ 439 w 1000"/>
                <a:gd name="T87" fmla="*/ 130 h 620"/>
                <a:gd name="T88" fmla="*/ 466 w 1000"/>
                <a:gd name="T89" fmla="*/ 98 h 620"/>
                <a:gd name="T90" fmla="*/ 496 w 1000"/>
                <a:gd name="T91" fmla="*/ 70 h 620"/>
                <a:gd name="T92" fmla="*/ 529 w 1000"/>
                <a:gd name="T93" fmla="*/ 46 h 620"/>
                <a:gd name="T94" fmla="*/ 566 w 1000"/>
                <a:gd name="T95" fmla="*/ 27 h 620"/>
                <a:gd name="T96" fmla="*/ 606 w 1000"/>
                <a:gd name="T97" fmla="*/ 12 h 620"/>
                <a:gd name="T98" fmla="*/ 647 w 1000"/>
                <a:gd name="T99" fmla="*/ 4 h 620"/>
                <a:gd name="T100" fmla="*/ 691 w 1000"/>
                <a:gd name="T101" fmla="*/ 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00" h="620">
                  <a:moveTo>
                    <a:pt x="691" y="0"/>
                  </a:moveTo>
                  <a:lnTo>
                    <a:pt x="733" y="3"/>
                  </a:lnTo>
                  <a:lnTo>
                    <a:pt x="773" y="11"/>
                  </a:lnTo>
                  <a:lnTo>
                    <a:pt x="811" y="25"/>
                  </a:lnTo>
                  <a:lnTo>
                    <a:pt x="847" y="42"/>
                  </a:lnTo>
                  <a:lnTo>
                    <a:pt x="880" y="65"/>
                  </a:lnTo>
                  <a:lnTo>
                    <a:pt x="910" y="91"/>
                  </a:lnTo>
                  <a:lnTo>
                    <a:pt x="936" y="120"/>
                  </a:lnTo>
                  <a:lnTo>
                    <a:pt x="958" y="154"/>
                  </a:lnTo>
                  <a:lnTo>
                    <a:pt x="976" y="190"/>
                  </a:lnTo>
                  <a:lnTo>
                    <a:pt x="990" y="228"/>
                  </a:lnTo>
                  <a:lnTo>
                    <a:pt x="998" y="268"/>
                  </a:lnTo>
                  <a:lnTo>
                    <a:pt x="1000" y="310"/>
                  </a:lnTo>
                  <a:lnTo>
                    <a:pt x="998" y="352"/>
                  </a:lnTo>
                  <a:lnTo>
                    <a:pt x="990" y="393"/>
                  </a:lnTo>
                  <a:lnTo>
                    <a:pt x="976" y="431"/>
                  </a:lnTo>
                  <a:lnTo>
                    <a:pt x="958" y="466"/>
                  </a:lnTo>
                  <a:lnTo>
                    <a:pt x="936" y="499"/>
                  </a:lnTo>
                  <a:lnTo>
                    <a:pt x="910" y="530"/>
                  </a:lnTo>
                  <a:lnTo>
                    <a:pt x="880" y="555"/>
                  </a:lnTo>
                  <a:lnTo>
                    <a:pt x="847" y="578"/>
                  </a:lnTo>
                  <a:lnTo>
                    <a:pt x="811" y="596"/>
                  </a:lnTo>
                  <a:lnTo>
                    <a:pt x="773" y="609"/>
                  </a:lnTo>
                  <a:lnTo>
                    <a:pt x="733" y="617"/>
                  </a:lnTo>
                  <a:lnTo>
                    <a:pt x="691" y="620"/>
                  </a:lnTo>
                  <a:lnTo>
                    <a:pt x="649" y="617"/>
                  </a:lnTo>
                  <a:lnTo>
                    <a:pt x="610" y="610"/>
                  </a:lnTo>
                  <a:lnTo>
                    <a:pt x="572" y="596"/>
                  </a:lnTo>
                  <a:lnTo>
                    <a:pt x="536" y="579"/>
                  </a:lnTo>
                  <a:lnTo>
                    <a:pt x="504" y="557"/>
                  </a:lnTo>
                  <a:lnTo>
                    <a:pt x="474" y="532"/>
                  </a:lnTo>
                  <a:lnTo>
                    <a:pt x="449" y="502"/>
                  </a:lnTo>
                  <a:lnTo>
                    <a:pt x="426" y="470"/>
                  </a:lnTo>
                  <a:lnTo>
                    <a:pt x="408" y="435"/>
                  </a:lnTo>
                  <a:lnTo>
                    <a:pt x="394" y="398"/>
                  </a:lnTo>
                  <a:lnTo>
                    <a:pt x="386" y="358"/>
                  </a:lnTo>
                  <a:lnTo>
                    <a:pt x="0" y="320"/>
                  </a:lnTo>
                  <a:lnTo>
                    <a:pt x="8" y="273"/>
                  </a:lnTo>
                  <a:lnTo>
                    <a:pt x="13" y="223"/>
                  </a:lnTo>
                  <a:lnTo>
                    <a:pt x="15" y="173"/>
                  </a:lnTo>
                  <a:lnTo>
                    <a:pt x="14" y="165"/>
                  </a:lnTo>
                  <a:lnTo>
                    <a:pt x="400" y="203"/>
                  </a:lnTo>
                  <a:lnTo>
                    <a:pt x="417" y="165"/>
                  </a:lnTo>
                  <a:lnTo>
                    <a:pt x="439" y="130"/>
                  </a:lnTo>
                  <a:lnTo>
                    <a:pt x="466" y="98"/>
                  </a:lnTo>
                  <a:lnTo>
                    <a:pt x="496" y="70"/>
                  </a:lnTo>
                  <a:lnTo>
                    <a:pt x="529" y="46"/>
                  </a:lnTo>
                  <a:lnTo>
                    <a:pt x="566" y="27"/>
                  </a:lnTo>
                  <a:lnTo>
                    <a:pt x="606" y="12"/>
                  </a:lnTo>
                  <a:lnTo>
                    <a:pt x="647" y="4"/>
                  </a:lnTo>
                  <a:lnTo>
                    <a:pt x="69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56">
                <a:defRPr/>
              </a:pPr>
              <a:endParaRPr lang="en-US" sz="1600" dirty="0">
                <a:solidFill>
                  <a:srgbClr val="000000"/>
                </a:solidFill>
                <a:latin typeface="Arial" panose="020B0604020202020204" pitchFamily="34" charset="0"/>
                <a:cs typeface="Arial" panose="020B0604020202020204" pitchFamily="34" charset="0"/>
              </a:endParaRPr>
            </a:p>
          </p:txBody>
        </p:sp>
        <p:sp>
          <p:nvSpPr>
            <p:cNvPr id="62" name="Freeform 178"/>
            <p:cNvSpPr>
              <a:spLocks/>
            </p:cNvSpPr>
            <p:nvPr/>
          </p:nvSpPr>
          <p:spPr bwMode="auto">
            <a:xfrm>
              <a:off x="1236663" y="2832100"/>
              <a:ext cx="122238" cy="196850"/>
            </a:xfrm>
            <a:custGeom>
              <a:avLst/>
              <a:gdLst>
                <a:gd name="T0" fmla="*/ 234 w 621"/>
                <a:gd name="T1" fmla="*/ 0 h 995"/>
                <a:gd name="T2" fmla="*/ 320 w 621"/>
                <a:gd name="T3" fmla="*/ 377 h 995"/>
                <a:gd name="T4" fmla="*/ 364 w 621"/>
                <a:gd name="T5" fmla="*/ 381 h 995"/>
                <a:gd name="T6" fmla="*/ 407 w 621"/>
                <a:gd name="T7" fmla="*/ 391 h 995"/>
                <a:gd name="T8" fmla="*/ 447 w 621"/>
                <a:gd name="T9" fmla="*/ 408 h 995"/>
                <a:gd name="T10" fmla="*/ 484 w 621"/>
                <a:gd name="T11" fmla="*/ 429 h 995"/>
                <a:gd name="T12" fmla="*/ 518 w 621"/>
                <a:gd name="T13" fmla="*/ 456 h 995"/>
                <a:gd name="T14" fmla="*/ 547 w 621"/>
                <a:gd name="T15" fmla="*/ 486 h 995"/>
                <a:gd name="T16" fmla="*/ 573 w 621"/>
                <a:gd name="T17" fmla="*/ 520 h 995"/>
                <a:gd name="T18" fmla="*/ 593 w 621"/>
                <a:gd name="T19" fmla="*/ 558 h 995"/>
                <a:gd name="T20" fmla="*/ 608 w 621"/>
                <a:gd name="T21" fmla="*/ 598 h 995"/>
                <a:gd name="T22" fmla="*/ 618 w 621"/>
                <a:gd name="T23" fmla="*/ 641 h 995"/>
                <a:gd name="T24" fmla="*/ 621 w 621"/>
                <a:gd name="T25" fmla="*/ 686 h 995"/>
                <a:gd name="T26" fmla="*/ 618 w 621"/>
                <a:gd name="T27" fmla="*/ 728 h 995"/>
                <a:gd name="T28" fmla="*/ 609 w 621"/>
                <a:gd name="T29" fmla="*/ 768 h 995"/>
                <a:gd name="T30" fmla="*/ 597 w 621"/>
                <a:gd name="T31" fmla="*/ 806 h 995"/>
                <a:gd name="T32" fmla="*/ 578 w 621"/>
                <a:gd name="T33" fmla="*/ 842 h 995"/>
                <a:gd name="T34" fmla="*/ 556 w 621"/>
                <a:gd name="T35" fmla="*/ 875 h 995"/>
                <a:gd name="T36" fmla="*/ 529 w 621"/>
                <a:gd name="T37" fmla="*/ 905 h 995"/>
                <a:gd name="T38" fmla="*/ 500 w 621"/>
                <a:gd name="T39" fmla="*/ 931 h 995"/>
                <a:gd name="T40" fmla="*/ 467 w 621"/>
                <a:gd name="T41" fmla="*/ 953 h 995"/>
                <a:gd name="T42" fmla="*/ 432 w 621"/>
                <a:gd name="T43" fmla="*/ 971 h 995"/>
                <a:gd name="T44" fmla="*/ 393 w 621"/>
                <a:gd name="T45" fmla="*/ 985 h 995"/>
                <a:gd name="T46" fmla="*/ 353 w 621"/>
                <a:gd name="T47" fmla="*/ 993 h 995"/>
                <a:gd name="T48" fmla="*/ 311 w 621"/>
                <a:gd name="T49" fmla="*/ 995 h 995"/>
                <a:gd name="T50" fmla="*/ 269 w 621"/>
                <a:gd name="T51" fmla="*/ 993 h 995"/>
                <a:gd name="T52" fmla="*/ 229 w 621"/>
                <a:gd name="T53" fmla="*/ 985 h 995"/>
                <a:gd name="T54" fmla="*/ 190 w 621"/>
                <a:gd name="T55" fmla="*/ 971 h 995"/>
                <a:gd name="T56" fmla="*/ 154 w 621"/>
                <a:gd name="T57" fmla="*/ 953 h 995"/>
                <a:gd name="T58" fmla="*/ 121 w 621"/>
                <a:gd name="T59" fmla="*/ 931 h 995"/>
                <a:gd name="T60" fmla="*/ 92 w 621"/>
                <a:gd name="T61" fmla="*/ 905 h 995"/>
                <a:gd name="T62" fmla="*/ 65 w 621"/>
                <a:gd name="T63" fmla="*/ 875 h 995"/>
                <a:gd name="T64" fmla="*/ 43 w 621"/>
                <a:gd name="T65" fmla="*/ 842 h 995"/>
                <a:gd name="T66" fmla="*/ 26 w 621"/>
                <a:gd name="T67" fmla="*/ 806 h 995"/>
                <a:gd name="T68" fmla="*/ 12 w 621"/>
                <a:gd name="T69" fmla="*/ 768 h 995"/>
                <a:gd name="T70" fmla="*/ 3 w 621"/>
                <a:gd name="T71" fmla="*/ 728 h 995"/>
                <a:gd name="T72" fmla="*/ 0 w 621"/>
                <a:gd name="T73" fmla="*/ 686 h 995"/>
                <a:gd name="T74" fmla="*/ 3 w 621"/>
                <a:gd name="T75" fmla="*/ 642 h 995"/>
                <a:gd name="T76" fmla="*/ 13 w 621"/>
                <a:gd name="T77" fmla="*/ 600 h 995"/>
                <a:gd name="T78" fmla="*/ 28 w 621"/>
                <a:gd name="T79" fmla="*/ 561 h 995"/>
                <a:gd name="T80" fmla="*/ 48 w 621"/>
                <a:gd name="T81" fmla="*/ 524 h 995"/>
                <a:gd name="T82" fmla="*/ 72 w 621"/>
                <a:gd name="T83" fmla="*/ 490 h 995"/>
                <a:gd name="T84" fmla="*/ 100 w 621"/>
                <a:gd name="T85" fmla="*/ 460 h 995"/>
                <a:gd name="T86" fmla="*/ 133 w 621"/>
                <a:gd name="T87" fmla="*/ 434 h 995"/>
                <a:gd name="T88" fmla="*/ 169 w 621"/>
                <a:gd name="T89" fmla="*/ 413 h 995"/>
                <a:gd name="T90" fmla="*/ 81 w 621"/>
                <a:gd name="T91" fmla="*/ 35 h 995"/>
                <a:gd name="T92" fmla="*/ 134 w 621"/>
                <a:gd name="T93" fmla="*/ 26 h 995"/>
                <a:gd name="T94" fmla="*/ 184 w 621"/>
                <a:gd name="T95" fmla="*/ 15 h 995"/>
                <a:gd name="T96" fmla="*/ 234 w 621"/>
                <a:gd name="T97" fmla="*/ 0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21" h="995">
                  <a:moveTo>
                    <a:pt x="234" y="0"/>
                  </a:moveTo>
                  <a:lnTo>
                    <a:pt x="320" y="377"/>
                  </a:lnTo>
                  <a:lnTo>
                    <a:pt x="364" y="381"/>
                  </a:lnTo>
                  <a:lnTo>
                    <a:pt x="407" y="391"/>
                  </a:lnTo>
                  <a:lnTo>
                    <a:pt x="447" y="408"/>
                  </a:lnTo>
                  <a:lnTo>
                    <a:pt x="484" y="429"/>
                  </a:lnTo>
                  <a:lnTo>
                    <a:pt x="518" y="456"/>
                  </a:lnTo>
                  <a:lnTo>
                    <a:pt x="547" y="486"/>
                  </a:lnTo>
                  <a:lnTo>
                    <a:pt x="573" y="520"/>
                  </a:lnTo>
                  <a:lnTo>
                    <a:pt x="593" y="558"/>
                  </a:lnTo>
                  <a:lnTo>
                    <a:pt x="608" y="598"/>
                  </a:lnTo>
                  <a:lnTo>
                    <a:pt x="618" y="641"/>
                  </a:lnTo>
                  <a:lnTo>
                    <a:pt x="621" y="686"/>
                  </a:lnTo>
                  <a:lnTo>
                    <a:pt x="618" y="728"/>
                  </a:lnTo>
                  <a:lnTo>
                    <a:pt x="609" y="768"/>
                  </a:lnTo>
                  <a:lnTo>
                    <a:pt x="597" y="806"/>
                  </a:lnTo>
                  <a:lnTo>
                    <a:pt x="578" y="842"/>
                  </a:lnTo>
                  <a:lnTo>
                    <a:pt x="556" y="875"/>
                  </a:lnTo>
                  <a:lnTo>
                    <a:pt x="529" y="905"/>
                  </a:lnTo>
                  <a:lnTo>
                    <a:pt x="500" y="931"/>
                  </a:lnTo>
                  <a:lnTo>
                    <a:pt x="467" y="953"/>
                  </a:lnTo>
                  <a:lnTo>
                    <a:pt x="432" y="971"/>
                  </a:lnTo>
                  <a:lnTo>
                    <a:pt x="393" y="985"/>
                  </a:lnTo>
                  <a:lnTo>
                    <a:pt x="353" y="993"/>
                  </a:lnTo>
                  <a:lnTo>
                    <a:pt x="311" y="995"/>
                  </a:lnTo>
                  <a:lnTo>
                    <a:pt x="269" y="993"/>
                  </a:lnTo>
                  <a:lnTo>
                    <a:pt x="229" y="985"/>
                  </a:lnTo>
                  <a:lnTo>
                    <a:pt x="190" y="971"/>
                  </a:lnTo>
                  <a:lnTo>
                    <a:pt x="154" y="953"/>
                  </a:lnTo>
                  <a:lnTo>
                    <a:pt x="121" y="931"/>
                  </a:lnTo>
                  <a:lnTo>
                    <a:pt x="92" y="905"/>
                  </a:lnTo>
                  <a:lnTo>
                    <a:pt x="65" y="875"/>
                  </a:lnTo>
                  <a:lnTo>
                    <a:pt x="43" y="842"/>
                  </a:lnTo>
                  <a:lnTo>
                    <a:pt x="26" y="806"/>
                  </a:lnTo>
                  <a:lnTo>
                    <a:pt x="12" y="768"/>
                  </a:lnTo>
                  <a:lnTo>
                    <a:pt x="3" y="728"/>
                  </a:lnTo>
                  <a:lnTo>
                    <a:pt x="0" y="686"/>
                  </a:lnTo>
                  <a:lnTo>
                    <a:pt x="3" y="642"/>
                  </a:lnTo>
                  <a:lnTo>
                    <a:pt x="13" y="600"/>
                  </a:lnTo>
                  <a:lnTo>
                    <a:pt x="28" y="561"/>
                  </a:lnTo>
                  <a:lnTo>
                    <a:pt x="48" y="524"/>
                  </a:lnTo>
                  <a:lnTo>
                    <a:pt x="72" y="490"/>
                  </a:lnTo>
                  <a:lnTo>
                    <a:pt x="100" y="460"/>
                  </a:lnTo>
                  <a:lnTo>
                    <a:pt x="133" y="434"/>
                  </a:lnTo>
                  <a:lnTo>
                    <a:pt x="169" y="413"/>
                  </a:lnTo>
                  <a:lnTo>
                    <a:pt x="81" y="35"/>
                  </a:lnTo>
                  <a:lnTo>
                    <a:pt x="134" y="26"/>
                  </a:lnTo>
                  <a:lnTo>
                    <a:pt x="184" y="15"/>
                  </a:lnTo>
                  <a:lnTo>
                    <a:pt x="2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56">
                <a:defRPr/>
              </a:pPr>
              <a:endParaRPr lang="en-US" sz="1600" dirty="0">
                <a:solidFill>
                  <a:srgbClr val="000000"/>
                </a:solidFill>
                <a:latin typeface="Arial" panose="020B0604020202020204" pitchFamily="34" charset="0"/>
                <a:cs typeface="Arial" panose="020B0604020202020204" pitchFamily="34" charset="0"/>
              </a:endParaRPr>
            </a:p>
          </p:txBody>
        </p:sp>
        <p:sp>
          <p:nvSpPr>
            <p:cNvPr id="63" name="Freeform 179"/>
            <p:cNvSpPr>
              <a:spLocks/>
            </p:cNvSpPr>
            <p:nvPr/>
          </p:nvSpPr>
          <p:spPr bwMode="auto">
            <a:xfrm>
              <a:off x="890588" y="2728913"/>
              <a:ext cx="217488" cy="127000"/>
            </a:xfrm>
            <a:custGeom>
              <a:avLst/>
              <a:gdLst>
                <a:gd name="T0" fmla="*/ 1049 w 1099"/>
                <a:gd name="T1" fmla="*/ 0 h 640"/>
                <a:gd name="T2" fmla="*/ 1063 w 1099"/>
                <a:gd name="T3" fmla="*/ 51 h 640"/>
                <a:gd name="T4" fmla="*/ 1079 w 1099"/>
                <a:gd name="T5" fmla="*/ 100 h 640"/>
                <a:gd name="T6" fmla="*/ 1099 w 1099"/>
                <a:gd name="T7" fmla="*/ 148 h 640"/>
                <a:gd name="T8" fmla="*/ 618 w 1099"/>
                <a:gd name="T9" fmla="*/ 310 h 640"/>
                <a:gd name="T10" fmla="*/ 619 w 1099"/>
                <a:gd name="T11" fmla="*/ 319 h 640"/>
                <a:gd name="T12" fmla="*/ 620 w 1099"/>
                <a:gd name="T13" fmla="*/ 330 h 640"/>
                <a:gd name="T14" fmla="*/ 618 w 1099"/>
                <a:gd name="T15" fmla="*/ 372 h 640"/>
                <a:gd name="T16" fmla="*/ 609 w 1099"/>
                <a:gd name="T17" fmla="*/ 413 h 640"/>
                <a:gd name="T18" fmla="*/ 596 w 1099"/>
                <a:gd name="T19" fmla="*/ 451 h 640"/>
                <a:gd name="T20" fmla="*/ 578 w 1099"/>
                <a:gd name="T21" fmla="*/ 486 h 640"/>
                <a:gd name="T22" fmla="*/ 556 w 1099"/>
                <a:gd name="T23" fmla="*/ 519 h 640"/>
                <a:gd name="T24" fmla="*/ 529 w 1099"/>
                <a:gd name="T25" fmla="*/ 550 h 640"/>
                <a:gd name="T26" fmla="*/ 500 w 1099"/>
                <a:gd name="T27" fmla="*/ 576 h 640"/>
                <a:gd name="T28" fmla="*/ 466 w 1099"/>
                <a:gd name="T29" fmla="*/ 598 h 640"/>
                <a:gd name="T30" fmla="*/ 430 w 1099"/>
                <a:gd name="T31" fmla="*/ 616 h 640"/>
                <a:gd name="T32" fmla="*/ 392 w 1099"/>
                <a:gd name="T33" fmla="*/ 630 h 640"/>
                <a:gd name="T34" fmla="*/ 351 w 1099"/>
                <a:gd name="T35" fmla="*/ 637 h 640"/>
                <a:gd name="T36" fmla="*/ 309 w 1099"/>
                <a:gd name="T37" fmla="*/ 640 h 640"/>
                <a:gd name="T38" fmla="*/ 267 w 1099"/>
                <a:gd name="T39" fmla="*/ 637 h 640"/>
                <a:gd name="T40" fmla="*/ 227 w 1099"/>
                <a:gd name="T41" fmla="*/ 630 h 640"/>
                <a:gd name="T42" fmla="*/ 189 w 1099"/>
                <a:gd name="T43" fmla="*/ 616 h 640"/>
                <a:gd name="T44" fmla="*/ 154 w 1099"/>
                <a:gd name="T45" fmla="*/ 598 h 640"/>
                <a:gd name="T46" fmla="*/ 120 w 1099"/>
                <a:gd name="T47" fmla="*/ 576 h 640"/>
                <a:gd name="T48" fmla="*/ 90 w 1099"/>
                <a:gd name="T49" fmla="*/ 550 h 640"/>
                <a:gd name="T50" fmla="*/ 64 w 1099"/>
                <a:gd name="T51" fmla="*/ 519 h 640"/>
                <a:gd name="T52" fmla="*/ 42 w 1099"/>
                <a:gd name="T53" fmla="*/ 486 h 640"/>
                <a:gd name="T54" fmla="*/ 24 w 1099"/>
                <a:gd name="T55" fmla="*/ 451 h 640"/>
                <a:gd name="T56" fmla="*/ 12 w 1099"/>
                <a:gd name="T57" fmla="*/ 413 h 640"/>
                <a:gd name="T58" fmla="*/ 3 w 1099"/>
                <a:gd name="T59" fmla="*/ 372 h 640"/>
                <a:gd name="T60" fmla="*/ 0 w 1099"/>
                <a:gd name="T61" fmla="*/ 330 h 640"/>
                <a:gd name="T62" fmla="*/ 3 w 1099"/>
                <a:gd name="T63" fmla="*/ 288 h 640"/>
                <a:gd name="T64" fmla="*/ 12 w 1099"/>
                <a:gd name="T65" fmla="*/ 248 h 640"/>
                <a:gd name="T66" fmla="*/ 24 w 1099"/>
                <a:gd name="T67" fmla="*/ 210 h 640"/>
                <a:gd name="T68" fmla="*/ 42 w 1099"/>
                <a:gd name="T69" fmla="*/ 174 h 640"/>
                <a:gd name="T70" fmla="*/ 64 w 1099"/>
                <a:gd name="T71" fmla="*/ 140 h 640"/>
                <a:gd name="T72" fmla="*/ 90 w 1099"/>
                <a:gd name="T73" fmla="*/ 111 h 640"/>
                <a:gd name="T74" fmla="*/ 120 w 1099"/>
                <a:gd name="T75" fmla="*/ 85 h 640"/>
                <a:gd name="T76" fmla="*/ 154 w 1099"/>
                <a:gd name="T77" fmla="*/ 62 h 640"/>
                <a:gd name="T78" fmla="*/ 189 w 1099"/>
                <a:gd name="T79" fmla="*/ 45 h 640"/>
                <a:gd name="T80" fmla="*/ 227 w 1099"/>
                <a:gd name="T81" fmla="*/ 31 h 640"/>
                <a:gd name="T82" fmla="*/ 267 w 1099"/>
                <a:gd name="T83" fmla="*/ 24 h 640"/>
                <a:gd name="T84" fmla="*/ 309 w 1099"/>
                <a:gd name="T85" fmla="*/ 20 h 640"/>
                <a:gd name="T86" fmla="*/ 350 w 1099"/>
                <a:gd name="T87" fmla="*/ 23 h 640"/>
                <a:gd name="T88" fmla="*/ 388 w 1099"/>
                <a:gd name="T89" fmla="*/ 31 h 640"/>
                <a:gd name="T90" fmla="*/ 425 w 1099"/>
                <a:gd name="T91" fmla="*/ 42 h 640"/>
                <a:gd name="T92" fmla="*/ 460 w 1099"/>
                <a:gd name="T93" fmla="*/ 59 h 640"/>
                <a:gd name="T94" fmla="*/ 491 w 1099"/>
                <a:gd name="T95" fmla="*/ 79 h 640"/>
                <a:gd name="T96" fmla="*/ 521 w 1099"/>
                <a:gd name="T97" fmla="*/ 104 h 640"/>
                <a:gd name="T98" fmla="*/ 547 w 1099"/>
                <a:gd name="T99" fmla="*/ 131 h 640"/>
                <a:gd name="T100" fmla="*/ 569 w 1099"/>
                <a:gd name="T101" fmla="*/ 161 h 640"/>
                <a:gd name="T102" fmla="*/ 1049 w 1099"/>
                <a:gd name="T103"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99" h="640">
                  <a:moveTo>
                    <a:pt x="1049" y="0"/>
                  </a:moveTo>
                  <a:lnTo>
                    <a:pt x="1063" y="51"/>
                  </a:lnTo>
                  <a:lnTo>
                    <a:pt x="1079" y="100"/>
                  </a:lnTo>
                  <a:lnTo>
                    <a:pt x="1099" y="148"/>
                  </a:lnTo>
                  <a:lnTo>
                    <a:pt x="618" y="310"/>
                  </a:lnTo>
                  <a:lnTo>
                    <a:pt x="619" y="319"/>
                  </a:lnTo>
                  <a:lnTo>
                    <a:pt x="620" y="330"/>
                  </a:lnTo>
                  <a:lnTo>
                    <a:pt x="618" y="372"/>
                  </a:lnTo>
                  <a:lnTo>
                    <a:pt x="609" y="413"/>
                  </a:lnTo>
                  <a:lnTo>
                    <a:pt x="596" y="451"/>
                  </a:lnTo>
                  <a:lnTo>
                    <a:pt x="578" y="486"/>
                  </a:lnTo>
                  <a:lnTo>
                    <a:pt x="556" y="519"/>
                  </a:lnTo>
                  <a:lnTo>
                    <a:pt x="529" y="550"/>
                  </a:lnTo>
                  <a:lnTo>
                    <a:pt x="500" y="576"/>
                  </a:lnTo>
                  <a:lnTo>
                    <a:pt x="466" y="598"/>
                  </a:lnTo>
                  <a:lnTo>
                    <a:pt x="430" y="616"/>
                  </a:lnTo>
                  <a:lnTo>
                    <a:pt x="392" y="630"/>
                  </a:lnTo>
                  <a:lnTo>
                    <a:pt x="351" y="637"/>
                  </a:lnTo>
                  <a:lnTo>
                    <a:pt x="309" y="640"/>
                  </a:lnTo>
                  <a:lnTo>
                    <a:pt x="267" y="637"/>
                  </a:lnTo>
                  <a:lnTo>
                    <a:pt x="227" y="630"/>
                  </a:lnTo>
                  <a:lnTo>
                    <a:pt x="189" y="616"/>
                  </a:lnTo>
                  <a:lnTo>
                    <a:pt x="154" y="598"/>
                  </a:lnTo>
                  <a:lnTo>
                    <a:pt x="120" y="576"/>
                  </a:lnTo>
                  <a:lnTo>
                    <a:pt x="90" y="550"/>
                  </a:lnTo>
                  <a:lnTo>
                    <a:pt x="64" y="519"/>
                  </a:lnTo>
                  <a:lnTo>
                    <a:pt x="42" y="486"/>
                  </a:lnTo>
                  <a:lnTo>
                    <a:pt x="24" y="451"/>
                  </a:lnTo>
                  <a:lnTo>
                    <a:pt x="12" y="413"/>
                  </a:lnTo>
                  <a:lnTo>
                    <a:pt x="3" y="372"/>
                  </a:lnTo>
                  <a:lnTo>
                    <a:pt x="0" y="330"/>
                  </a:lnTo>
                  <a:lnTo>
                    <a:pt x="3" y="288"/>
                  </a:lnTo>
                  <a:lnTo>
                    <a:pt x="12" y="248"/>
                  </a:lnTo>
                  <a:lnTo>
                    <a:pt x="24" y="210"/>
                  </a:lnTo>
                  <a:lnTo>
                    <a:pt x="42" y="174"/>
                  </a:lnTo>
                  <a:lnTo>
                    <a:pt x="64" y="140"/>
                  </a:lnTo>
                  <a:lnTo>
                    <a:pt x="90" y="111"/>
                  </a:lnTo>
                  <a:lnTo>
                    <a:pt x="120" y="85"/>
                  </a:lnTo>
                  <a:lnTo>
                    <a:pt x="154" y="62"/>
                  </a:lnTo>
                  <a:lnTo>
                    <a:pt x="189" y="45"/>
                  </a:lnTo>
                  <a:lnTo>
                    <a:pt x="227" y="31"/>
                  </a:lnTo>
                  <a:lnTo>
                    <a:pt x="267" y="24"/>
                  </a:lnTo>
                  <a:lnTo>
                    <a:pt x="309" y="20"/>
                  </a:lnTo>
                  <a:lnTo>
                    <a:pt x="350" y="23"/>
                  </a:lnTo>
                  <a:lnTo>
                    <a:pt x="388" y="31"/>
                  </a:lnTo>
                  <a:lnTo>
                    <a:pt x="425" y="42"/>
                  </a:lnTo>
                  <a:lnTo>
                    <a:pt x="460" y="59"/>
                  </a:lnTo>
                  <a:lnTo>
                    <a:pt x="491" y="79"/>
                  </a:lnTo>
                  <a:lnTo>
                    <a:pt x="521" y="104"/>
                  </a:lnTo>
                  <a:lnTo>
                    <a:pt x="547" y="131"/>
                  </a:lnTo>
                  <a:lnTo>
                    <a:pt x="569" y="161"/>
                  </a:lnTo>
                  <a:lnTo>
                    <a:pt x="10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56">
                <a:defRPr/>
              </a:pPr>
              <a:endParaRPr lang="en-US" sz="1600" dirty="0">
                <a:solidFill>
                  <a:srgbClr val="000000"/>
                </a:solidFill>
                <a:latin typeface="Arial" panose="020B0604020202020204" pitchFamily="34" charset="0"/>
                <a:cs typeface="Arial" panose="020B0604020202020204" pitchFamily="34" charset="0"/>
              </a:endParaRPr>
            </a:p>
          </p:txBody>
        </p:sp>
        <p:sp>
          <p:nvSpPr>
            <p:cNvPr id="64" name="Freeform 180"/>
            <p:cNvSpPr>
              <a:spLocks/>
            </p:cNvSpPr>
            <p:nvPr/>
          </p:nvSpPr>
          <p:spPr bwMode="auto">
            <a:xfrm>
              <a:off x="1130301" y="2593975"/>
              <a:ext cx="211138" cy="211138"/>
            </a:xfrm>
            <a:custGeom>
              <a:avLst/>
              <a:gdLst>
                <a:gd name="T0" fmla="*/ 531 w 1064"/>
                <a:gd name="T1" fmla="*/ 0 h 1063"/>
                <a:gd name="T2" fmla="*/ 589 w 1064"/>
                <a:gd name="T3" fmla="*/ 3 h 1063"/>
                <a:gd name="T4" fmla="*/ 646 w 1064"/>
                <a:gd name="T5" fmla="*/ 12 h 1063"/>
                <a:gd name="T6" fmla="*/ 700 w 1064"/>
                <a:gd name="T7" fmla="*/ 27 h 1063"/>
                <a:gd name="T8" fmla="*/ 751 w 1064"/>
                <a:gd name="T9" fmla="*/ 47 h 1063"/>
                <a:gd name="T10" fmla="*/ 800 w 1064"/>
                <a:gd name="T11" fmla="*/ 72 h 1063"/>
                <a:gd name="T12" fmla="*/ 846 w 1064"/>
                <a:gd name="T13" fmla="*/ 103 h 1063"/>
                <a:gd name="T14" fmla="*/ 888 w 1064"/>
                <a:gd name="T15" fmla="*/ 137 h 1063"/>
                <a:gd name="T16" fmla="*/ 926 w 1064"/>
                <a:gd name="T17" fmla="*/ 175 h 1063"/>
                <a:gd name="T18" fmla="*/ 961 w 1064"/>
                <a:gd name="T19" fmla="*/ 217 h 1063"/>
                <a:gd name="T20" fmla="*/ 991 w 1064"/>
                <a:gd name="T21" fmla="*/ 264 h 1063"/>
                <a:gd name="T22" fmla="*/ 1016 w 1064"/>
                <a:gd name="T23" fmla="*/ 312 h 1063"/>
                <a:gd name="T24" fmla="*/ 1036 w 1064"/>
                <a:gd name="T25" fmla="*/ 364 h 1063"/>
                <a:gd name="T26" fmla="*/ 1051 w 1064"/>
                <a:gd name="T27" fmla="*/ 417 h 1063"/>
                <a:gd name="T28" fmla="*/ 1060 w 1064"/>
                <a:gd name="T29" fmla="*/ 473 h 1063"/>
                <a:gd name="T30" fmla="*/ 1064 w 1064"/>
                <a:gd name="T31" fmla="*/ 531 h 1063"/>
                <a:gd name="T32" fmla="*/ 1060 w 1064"/>
                <a:gd name="T33" fmla="*/ 589 h 1063"/>
                <a:gd name="T34" fmla="*/ 1051 w 1064"/>
                <a:gd name="T35" fmla="*/ 646 h 1063"/>
                <a:gd name="T36" fmla="*/ 1036 w 1064"/>
                <a:gd name="T37" fmla="*/ 699 h 1063"/>
                <a:gd name="T38" fmla="*/ 1016 w 1064"/>
                <a:gd name="T39" fmla="*/ 751 h 1063"/>
                <a:gd name="T40" fmla="*/ 991 w 1064"/>
                <a:gd name="T41" fmla="*/ 799 h 1063"/>
                <a:gd name="T42" fmla="*/ 961 w 1064"/>
                <a:gd name="T43" fmla="*/ 846 h 1063"/>
                <a:gd name="T44" fmla="*/ 926 w 1064"/>
                <a:gd name="T45" fmla="*/ 888 h 1063"/>
                <a:gd name="T46" fmla="*/ 888 w 1064"/>
                <a:gd name="T47" fmla="*/ 927 h 1063"/>
                <a:gd name="T48" fmla="*/ 846 w 1064"/>
                <a:gd name="T49" fmla="*/ 960 h 1063"/>
                <a:gd name="T50" fmla="*/ 800 w 1064"/>
                <a:gd name="T51" fmla="*/ 991 h 1063"/>
                <a:gd name="T52" fmla="*/ 751 w 1064"/>
                <a:gd name="T53" fmla="*/ 1016 h 1063"/>
                <a:gd name="T54" fmla="*/ 700 w 1064"/>
                <a:gd name="T55" fmla="*/ 1036 h 1063"/>
                <a:gd name="T56" fmla="*/ 646 w 1064"/>
                <a:gd name="T57" fmla="*/ 1051 h 1063"/>
                <a:gd name="T58" fmla="*/ 589 w 1064"/>
                <a:gd name="T59" fmla="*/ 1060 h 1063"/>
                <a:gd name="T60" fmla="*/ 531 w 1064"/>
                <a:gd name="T61" fmla="*/ 1063 h 1063"/>
                <a:gd name="T62" fmla="*/ 473 w 1064"/>
                <a:gd name="T63" fmla="*/ 1060 h 1063"/>
                <a:gd name="T64" fmla="*/ 418 w 1064"/>
                <a:gd name="T65" fmla="*/ 1051 h 1063"/>
                <a:gd name="T66" fmla="*/ 364 w 1064"/>
                <a:gd name="T67" fmla="*/ 1036 h 1063"/>
                <a:gd name="T68" fmla="*/ 312 w 1064"/>
                <a:gd name="T69" fmla="*/ 1016 h 1063"/>
                <a:gd name="T70" fmla="*/ 264 w 1064"/>
                <a:gd name="T71" fmla="*/ 991 h 1063"/>
                <a:gd name="T72" fmla="*/ 218 w 1064"/>
                <a:gd name="T73" fmla="*/ 960 h 1063"/>
                <a:gd name="T74" fmla="*/ 176 w 1064"/>
                <a:gd name="T75" fmla="*/ 927 h 1063"/>
                <a:gd name="T76" fmla="*/ 137 w 1064"/>
                <a:gd name="T77" fmla="*/ 888 h 1063"/>
                <a:gd name="T78" fmla="*/ 103 w 1064"/>
                <a:gd name="T79" fmla="*/ 846 h 1063"/>
                <a:gd name="T80" fmla="*/ 73 w 1064"/>
                <a:gd name="T81" fmla="*/ 799 h 1063"/>
                <a:gd name="T82" fmla="*/ 47 w 1064"/>
                <a:gd name="T83" fmla="*/ 751 h 1063"/>
                <a:gd name="T84" fmla="*/ 27 w 1064"/>
                <a:gd name="T85" fmla="*/ 699 h 1063"/>
                <a:gd name="T86" fmla="*/ 13 w 1064"/>
                <a:gd name="T87" fmla="*/ 646 h 1063"/>
                <a:gd name="T88" fmla="*/ 3 w 1064"/>
                <a:gd name="T89" fmla="*/ 589 h 1063"/>
                <a:gd name="T90" fmla="*/ 0 w 1064"/>
                <a:gd name="T91" fmla="*/ 531 h 1063"/>
                <a:gd name="T92" fmla="*/ 3 w 1064"/>
                <a:gd name="T93" fmla="*/ 473 h 1063"/>
                <a:gd name="T94" fmla="*/ 13 w 1064"/>
                <a:gd name="T95" fmla="*/ 417 h 1063"/>
                <a:gd name="T96" fmla="*/ 27 w 1064"/>
                <a:gd name="T97" fmla="*/ 364 h 1063"/>
                <a:gd name="T98" fmla="*/ 47 w 1064"/>
                <a:gd name="T99" fmla="*/ 312 h 1063"/>
                <a:gd name="T100" fmla="*/ 73 w 1064"/>
                <a:gd name="T101" fmla="*/ 264 h 1063"/>
                <a:gd name="T102" fmla="*/ 103 w 1064"/>
                <a:gd name="T103" fmla="*/ 217 h 1063"/>
                <a:gd name="T104" fmla="*/ 137 w 1064"/>
                <a:gd name="T105" fmla="*/ 175 h 1063"/>
                <a:gd name="T106" fmla="*/ 176 w 1064"/>
                <a:gd name="T107" fmla="*/ 137 h 1063"/>
                <a:gd name="T108" fmla="*/ 218 w 1064"/>
                <a:gd name="T109" fmla="*/ 103 h 1063"/>
                <a:gd name="T110" fmla="*/ 264 w 1064"/>
                <a:gd name="T111" fmla="*/ 72 h 1063"/>
                <a:gd name="T112" fmla="*/ 312 w 1064"/>
                <a:gd name="T113" fmla="*/ 47 h 1063"/>
                <a:gd name="T114" fmla="*/ 364 w 1064"/>
                <a:gd name="T115" fmla="*/ 27 h 1063"/>
                <a:gd name="T116" fmla="*/ 418 w 1064"/>
                <a:gd name="T117" fmla="*/ 12 h 1063"/>
                <a:gd name="T118" fmla="*/ 473 w 1064"/>
                <a:gd name="T119" fmla="*/ 3 h 1063"/>
                <a:gd name="T120" fmla="*/ 531 w 1064"/>
                <a:gd name="T121"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64" h="1063">
                  <a:moveTo>
                    <a:pt x="531" y="0"/>
                  </a:moveTo>
                  <a:lnTo>
                    <a:pt x="589" y="3"/>
                  </a:lnTo>
                  <a:lnTo>
                    <a:pt x="646" y="12"/>
                  </a:lnTo>
                  <a:lnTo>
                    <a:pt x="700" y="27"/>
                  </a:lnTo>
                  <a:lnTo>
                    <a:pt x="751" y="47"/>
                  </a:lnTo>
                  <a:lnTo>
                    <a:pt x="800" y="72"/>
                  </a:lnTo>
                  <a:lnTo>
                    <a:pt x="846" y="103"/>
                  </a:lnTo>
                  <a:lnTo>
                    <a:pt x="888" y="137"/>
                  </a:lnTo>
                  <a:lnTo>
                    <a:pt x="926" y="175"/>
                  </a:lnTo>
                  <a:lnTo>
                    <a:pt x="961" y="217"/>
                  </a:lnTo>
                  <a:lnTo>
                    <a:pt x="991" y="264"/>
                  </a:lnTo>
                  <a:lnTo>
                    <a:pt x="1016" y="312"/>
                  </a:lnTo>
                  <a:lnTo>
                    <a:pt x="1036" y="364"/>
                  </a:lnTo>
                  <a:lnTo>
                    <a:pt x="1051" y="417"/>
                  </a:lnTo>
                  <a:lnTo>
                    <a:pt x="1060" y="473"/>
                  </a:lnTo>
                  <a:lnTo>
                    <a:pt x="1064" y="531"/>
                  </a:lnTo>
                  <a:lnTo>
                    <a:pt x="1060" y="589"/>
                  </a:lnTo>
                  <a:lnTo>
                    <a:pt x="1051" y="646"/>
                  </a:lnTo>
                  <a:lnTo>
                    <a:pt x="1036" y="699"/>
                  </a:lnTo>
                  <a:lnTo>
                    <a:pt x="1016" y="751"/>
                  </a:lnTo>
                  <a:lnTo>
                    <a:pt x="991" y="799"/>
                  </a:lnTo>
                  <a:lnTo>
                    <a:pt x="961" y="846"/>
                  </a:lnTo>
                  <a:lnTo>
                    <a:pt x="926" y="888"/>
                  </a:lnTo>
                  <a:lnTo>
                    <a:pt x="888" y="927"/>
                  </a:lnTo>
                  <a:lnTo>
                    <a:pt x="846" y="960"/>
                  </a:lnTo>
                  <a:lnTo>
                    <a:pt x="800" y="991"/>
                  </a:lnTo>
                  <a:lnTo>
                    <a:pt x="751" y="1016"/>
                  </a:lnTo>
                  <a:lnTo>
                    <a:pt x="700" y="1036"/>
                  </a:lnTo>
                  <a:lnTo>
                    <a:pt x="646" y="1051"/>
                  </a:lnTo>
                  <a:lnTo>
                    <a:pt x="589" y="1060"/>
                  </a:lnTo>
                  <a:lnTo>
                    <a:pt x="531" y="1063"/>
                  </a:lnTo>
                  <a:lnTo>
                    <a:pt x="473" y="1060"/>
                  </a:lnTo>
                  <a:lnTo>
                    <a:pt x="418" y="1051"/>
                  </a:lnTo>
                  <a:lnTo>
                    <a:pt x="364" y="1036"/>
                  </a:lnTo>
                  <a:lnTo>
                    <a:pt x="312" y="1016"/>
                  </a:lnTo>
                  <a:lnTo>
                    <a:pt x="264" y="991"/>
                  </a:lnTo>
                  <a:lnTo>
                    <a:pt x="218" y="960"/>
                  </a:lnTo>
                  <a:lnTo>
                    <a:pt x="176" y="927"/>
                  </a:lnTo>
                  <a:lnTo>
                    <a:pt x="137" y="888"/>
                  </a:lnTo>
                  <a:lnTo>
                    <a:pt x="103" y="846"/>
                  </a:lnTo>
                  <a:lnTo>
                    <a:pt x="73" y="799"/>
                  </a:lnTo>
                  <a:lnTo>
                    <a:pt x="47" y="751"/>
                  </a:lnTo>
                  <a:lnTo>
                    <a:pt x="27" y="699"/>
                  </a:lnTo>
                  <a:lnTo>
                    <a:pt x="13" y="646"/>
                  </a:lnTo>
                  <a:lnTo>
                    <a:pt x="3" y="589"/>
                  </a:lnTo>
                  <a:lnTo>
                    <a:pt x="0" y="531"/>
                  </a:lnTo>
                  <a:lnTo>
                    <a:pt x="3" y="473"/>
                  </a:lnTo>
                  <a:lnTo>
                    <a:pt x="13" y="417"/>
                  </a:lnTo>
                  <a:lnTo>
                    <a:pt x="27" y="364"/>
                  </a:lnTo>
                  <a:lnTo>
                    <a:pt x="47" y="312"/>
                  </a:lnTo>
                  <a:lnTo>
                    <a:pt x="73" y="264"/>
                  </a:lnTo>
                  <a:lnTo>
                    <a:pt x="103" y="217"/>
                  </a:lnTo>
                  <a:lnTo>
                    <a:pt x="137" y="175"/>
                  </a:lnTo>
                  <a:lnTo>
                    <a:pt x="176" y="137"/>
                  </a:lnTo>
                  <a:lnTo>
                    <a:pt x="218" y="103"/>
                  </a:lnTo>
                  <a:lnTo>
                    <a:pt x="264" y="72"/>
                  </a:lnTo>
                  <a:lnTo>
                    <a:pt x="312" y="47"/>
                  </a:lnTo>
                  <a:lnTo>
                    <a:pt x="364" y="27"/>
                  </a:lnTo>
                  <a:lnTo>
                    <a:pt x="418" y="12"/>
                  </a:lnTo>
                  <a:lnTo>
                    <a:pt x="473" y="3"/>
                  </a:lnTo>
                  <a:lnTo>
                    <a:pt x="5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56">
                <a:defRPr/>
              </a:pPr>
              <a:endParaRPr lang="en-US" sz="1600" dirty="0">
                <a:solidFill>
                  <a:srgbClr val="000000"/>
                </a:solidFill>
                <a:latin typeface="Arial" panose="020B0604020202020204" pitchFamily="34" charset="0"/>
                <a:cs typeface="Arial" panose="020B0604020202020204" pitchFamily="34" charset="0"/>
              </a:endParaRPr>
            </a:p>
          </p:txBody>
        </p:sp>
      </p:grpSp>
      <p:sp>
        <p:nvSpPr>
          <p:cNvPr id="23" name="Rectangle 22"/>
          <p:cNvSpPr/>
          <p:nvPr/>
        </p:nvSpPr>
        <p:spPr>
          <a:xfrm>
            <a:off x="322626" y="5073366"/>
            <a:ext cx="1871663" cy="13325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defRPr/>
            </a:pPr>
            <a:r>
              <a:rPr lang="en-US" sz="2000" b="1" dirty="0">
                <a:solidFill>
                  <a:prstClr val="white"/>
                </a:solidFill>
                <a:latin typeface="Arial" panose="020B0604020202020204" pitchFamily="34" charset="0"/>
                <a:cs typeface="Arial" panose="020B0604020202020204" pitchFamily="34" charset="0"/>
              </a:rPr>
              <a:t>Education</a:t>
            </a:r>
          </a:p>
        </p:txBody>
      </p:sp>
      <p:grpSp>
        <p:nvGrpSpPr>
          <p:cNvPr id="25" name="Group 24"/>
          <p:cNvGrpSpPr/>
          <p:nvPr/>
        </p:nvGrpSpPr>
        <p:grpSpPr>
          <a:xfrm>
            <a:off x="220595" y="4463083"/>
            <a:ext cx="2066924" cy="610283"/>
            <a:chOff x="5094288" y="3362325"/>
            <a:chExt cx="2613025" cy="771525"/>
          </a:xfrm>
        </p:grpSpPr>
        <p:sp>
          <p:nvSpPr>
            <p:cNvPr id="26" name="Rectangle 5"/>
            <p:cNvSpPr>
              <a:spLocks noChangeArrowheads="1"/>
            </p:cNvSpPr>
            <p:nvPr/>
          </p:nvSpPr>
          <p:spPr bwMode="auto">
            <a:xfrm>
              <a:off x="5094288" y="3752850"/>
              <a:ext cx="2613025" cy="381000"/>
            </a:xfrm>
            <a:prstGeom prst="rect">
              <a:avLst/>
            </a:prstGeom>
            <a:gradFill>
              <a:gsLst>
                <a:gs pos="100000">
                  <a:schemeClr val="bg1">
                    <a:lumMod val="75000"/>
                  </a:schemeClr>
                </a:gs>
                <a:gs pos="0">
                  <a:schemeClr val="bg1">
                    <a:lumMod val="50000"/>
                  </a:schemeClr>
                </a:gs>
              </a:gsLst>
              <a:lin ang="5400000" scaled="1"/>
            </a:gradFill>
            <a:ln w="9525">
              <a:noFill/>
              <a:miter lim="800000"/>
              <a:headEnd/>
              <a:tailEnd/>
            </a:ln>
          </p:spPr>
          <p:txBody>
            <a:bodyPr vert="horz" wrap="square" lIns="91440" tIns="45720" rIns="91440" bIns="45720" numCol="1" anchor="t" anchorCtr="0" compatLnSpc="1">
              <a:prstTxWarp prst="textNoShape">
                <a:avLst/>
              </a:prstTxWarp>
            </a:bodyPr>
            <a:lstStyle/>
            <a:p>
              <a:pPr defTabSz="1218956">
                <a:defRPr/>
              </a:pPr>
              <a:endParaRPr lang="en-US" sz="2400" dirty="0">
                <a:solidFill>
                  <a:srgbClr val="000000"/>
                </a:solidFill>
                <a:latin typeface="Arial" panose="020B0604020202020204" pitchFamily="34" charset="0"/>
                <a:cs typeface="Arial" panose="020B0604020202020204" pitchFamily="34" charset="0"/>
              </a:endParaRPr>
            </a:p>
          </p:txBody>
        </p:sp>
        <p:sp>
          <p:nvSpPr>
            <p:cNvPr id="27" name="Freeform 6"/>
            <p:cNvSpPr>
              <a:spLocks/>
            </p:cNvSpPr>
            <p:nvPr/>
          </p:nvSpPr>
          <p:spPr bwMode="auto">
            <a:xfrm>
              <a:off x="5094288" y="3362325"/>
              <a:ext cx="2613025" cy="390525"/>
            </a:xfrm>
            <a:custGeom>
              <a:avLst/>
              <a:gdLst>
                <a:gd name="T0" fmla="*/ 1406 w 1646"/>
                <a:gd name="T1" fmla="*/ 0 h 246"/>
                <a:gd name="T2" fmla="*/ 239 w 1646"/>
                <a:gd name="T3" fmla="*/ 0 h 246"/>
                <a:gd name="T4" fmla="*/ 0 w 1646"/>
                <a:gd name="T5" fmla="*/ 246 h 246"/>
                <a:gd name="T6" fmla="*/ 1646 w 1646"/>
                <a:gd name="T7" fmla="*/ 246 h 246"/>
                <a:gd name="T8" fmla="*/ 1406 w 1646"/>
                <a:gd name="T9" fmla="*/ 0 h 246"/>
              </a:gdLst>
              <a:ahLst/>
              <a:cxnLst>
                <a:cxn ang="0">
                  <a:pos x="T0" y="T1"/>
                </a:cxn>
                <a:cxn ang="0">
                  <a:pos x="T2" y="T3"/>
                </a:cxn>
                <a:cxn ang="0">
                  <a:pos x="T4" y="T5"/>
                </a:cxn>
                <a:cxn ang="0">
                  <a:pos x="T6" y="T7"/>
                </a:cxn>
                <a:cxn ang="0">
                  <a:pos x="T8" y="T9"/>
                </a:cxn>
              </a:cxnLst>
              <a:rect l="0" t="0" r="r" b="b"/>
              <a:pathLst>
                <a:path w="1646" h="246">
                  <a:moveTo>
                    <a:pt x="1406" y="0"/>
                  </a:moveTo>
                  <a:lnTo>
                    <a:pt x="239" y="0"/>
                  </a:lnTo>
                  <a:lnTo>
                    <a:pt x="0" y="246"/>
                  </a:lnTo>
                  <a:lnTo>
                    <a:pt x="1646" y="246"/>
                  </a:lnTo>
                  <a:lnTo>
                    <a:pt x="1406" y="0"/>
                  </a:lnTo>
                  <a:close/>
                </a:path>
              </a:pathLst>
            </a:custGeom>
            <a:solidFill>
              <a:schemeClr val="bg1">
                <a:lumMod val="85000"/>
              </a:schemeClr>
            </a:solidFill>
            <a:ln w="9525">
              <a:noFill/>
              <a:round/>
              <a:headEnd/>
              <a:tailEnd/>
            </a:ln>
          </p:spPr>
          <p:txBody>
            <a:bodyPr vert="horz" wrap="square" lIns="91440" tIns="45720" rIns="91440" bIns="45720" numCol="1" anchor="t" anchorCtr="0" compatLnSpc="1">
              <a:prstTxWarp prst="textNoShape">
                <a:avLst/>
              </a:prstTxWarp>
            </a:bodyPr>
            <a:lstStyle/>
            <a:p>
              <a:pPr defTabSz="1218956">
                <a:defRPr/>
              </a:pPr>
              <a:endParaRPr lang="en-US" sz="2400" dirty="0">
                <a:solidFill>
                  <a:srgbClr val="000000"/>
                </a:solidFill>
                <a:latin typeface="Arial" panose="020B0604020202020204" pitchFamily="34" charset="0"/>
                <a:cs typeface="Arial" panose="020B0604020202020204" pitchFamily="34" charset="0"/>
              </a:endParaRPr>
            </a:p>
          </p:txBody>
        </p:sp>
      </p:grpSp>
      <p:sp>
        <p:nvSpPr>
          <p:cNvPr id="68" name="Rectangle 67">
            <a:extLst>
              <a:ext uri="{FF2B5EF4-FFF2-40B4-BE49-F238E27FC236}">
                <a16:creationId xmlns:a16="http://schemas.microsoft.com/office/drawing/2014/main" id="{95562900-5525-4224-8FAD-14642D379ABF}"/>
              </a:ext>
            </a:extLst>
          </p:cNvPr>
          <p:cNvSpPr/>
          <p:nvPr/>
        </p:nvSpPr>
        <p:spPr>
          <a:xfrm>
            <a:off x="7491867" y="3519730"/>
            <a:ext cx="1871663" cy="29039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defRPr/>
            </a:pPr>
            <a:r>
              <a:rPr lang="en-US" sz="2000" b="1" dirty="0">
                <a:solidFill>
                  <a:prstClr val="white"/>
                </a:solidFill>
                <a:latin typeface="Arial" panose="020B0604020202020204" pitchFamily="34" charset="0"/>
                <a:cs typeface="Arial" panose="020B0604020202020204" pitchFamily="34" charset="0"/>
              </a:rPr>
              <a:t>Policy &amp; Advocacy</a:t>
            </a:r>
          </a:p>
        </p:txBody>
      </p:sp>
      <p:sp>
        <p:nvSpPr>
          <p:cNvPr id="76" name="Oval 75">
            <a:extLst>
              <a:ext uri="{FF2B5EF4-FFF2-40B4-BE49-F238E27FC236}">
                <a16:creationId xmlns:a16="http://schemas.microsoft.com/office/drawing/2014/main" id="{B0778281-6AD7-4736-ACB2-3C34B25A8B3E}"/>
              </a:ext>
            </a:extLst>
          </p:cNvPr>
          <p:cNvSpPr/>
          <p:nvPr/>
        </p:nvSpPr>
        <p:spPr>
          <a:xfrm>
            <a:off x="7508763" y="3706017"/>
            <a:ext cx="1871663" cy="685800"/>
          </a:xfrm>
          <a:prstGeom prst="ellipse">
            <a:avLst/>
          </a:prstGeom>
          <a:solidFill>
            <a:schemeClr val="tx1">
              <a:alpha val="1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defRPr/>
            </a:pPr>
            <a:endParaRPr lang="en-US" sz="2400" dirty="0">
              <a:solidFill>
                <a:prstClr val="white"/>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8C6C324-5225-425A-AD53-3BFA91ED0B5F}"/>
              </a:ext>
            </a:extLst>
          </p:cNvPr>
          <p:cNvPicPr>
            <a:picLocks noChangeAspect="1"/>
          </p:cNvPicPr>
          <p:nvPr/>
        </p:nvPicPr>
        <p:blipFill>
          <a:blip r:embed="rId3"/>
          <a:srcRect/>
          <a:stretch/>
        </p:blipFill>
        <p:spPr>
          <a:xfrm>
            <a:off x="7916097" y="929951"/>
            <a:ext cx="1023201" cy="2072640"/>
          </a:xfrm>
          <a:prstGeom prst="rect">
            <a:avLst/>
          </a:prstGeom>
        </p:spPr>
      </p:pic>
      <p:grpSp>
        <p:nvGrpSpPr>
          <p:cNvPr id="73" name="Group 72">
            <a:extLst>
              <a:ext uri="{FF2B5EF4-FFF2-40B4-BE49-F238E27FC236}">
                <a16:creationId xmlns:a16="http://schemas.microsoft.com/office/drawing/2014/main" id="{9D75057E-BED3-4CC4-9D78-D772B5617E59}"/>
              </a:ext>
            </a:extLst>
          </p:cNvPr>
          <p:cNvGrpSpPr/>
          <p:nvPr/>
        </p:nvGrpSpPr>
        <p:grpSpPr>
          <a:xfrm>
            <a:off x="7411131" y="3002591"/>
            <a:ext cx="2066924" cy="610283"/>
            <a:chOff x="5094288" y="3362325"/>
            <a:chExt cx="2613025" cy="771525"/>
          </a:xfrm>
        </p:grpSpPr>
        <p:sp>
          <p:nvSpPr>
            <p:cNvPr id="74" name="Rectangle 5">
              <a:extLst>
                <a:ext uri="{FF2B5EF4-FFF2-40B4-BE49-F238E27FC236}">
                  <a16:creationId xmlns:a16="http://schemas.microsoft.com/office/drawing/2014/main" id="{E22CEAAF-7854-4BC9-990E-68C918A77443}"/>
                </a:ext>
              </a:extLst>
            </p:cNvPr>
            <p:cNvSpPr>
              <a:spLocks noChangeArrowheads="1"/>
            </p:cNvSpPr>
            <p:nvPr/>
          </p:nvSpPr>
          <p:spPr bwMode="auto">
            <a:xfrm>
              <a:off x="5094288" y="3752850"/>
              <a:ext cx="2613025" cy="381000"/>
            </a:xfrm>
            <a:prstGeom prst="rect">
              <a:avLst/>
            </a:prstGeom>
            <a:gradFill>
              <a:gsLst>
                <a:gs pos="100000">
                  <a:schemeClr val="bg1">
                    <a:lumMod val="75000"/>
                  </a:schemeClr>
                </a:gs>
                <a:gs pos="0">
                  <a:schemeClr val="bg1">
                    <a:lumMod val="50000"/>
                  </a:schemeClr>
                </a:gs>
              </a:gsLst>
              <a:lin ang="5400000" scaled="1"/>
            </a:gradFill>
            <a:ln w="9525">
              <a:noFill/>
              <a:miter lim="800000"/>
              <a:headEnd/>
              <a:tailEnd/>
            </a:ln>
          </p:spPr>
          <p:txBody>
            <a:bodyPr vert="horz" wrap="square" lIns="91440" tIns="45720" rIns="91440" bIns="45720" numCol="1" anchor="t" anchorCtr="0" compatLnSpc="1">
              <a:prstTxWarp prst="textNoShape">
                <a:avLst/>
              </a:prstTxWarp>
            </a:bodyPr>
            <a:lstStyle/>
            <a:p>
              <a:pPr defTabSz="1218956">
                <a:defRPr/>
              </a:pPr>
              <a:endParaRPr lang="en-US" sz="2400" dirty="0">
                <a:solidFill>
                  <a:srgbClr val="000000"/>
                </a:solidFill>
                <a:latin typeface="Arial" panose="020B0604020202020204" pitchFamily="34" charset="0"/>
                <a:cs typeface="Arial" panose="020B0604020202020204" pitchFamily="34" charset="0"/>
              </a:endParaRPr>
            </a:p>
          </p:txBody>
        </p:sp>
        <p:sp>
          <p:nvSpPr>
            <p:cNvPr id="75" name="Freeform 6">
              <a:extLst>
                <a:ext uri="{FF2B5EF4-FFF2-40B4-BE49-F238E27FC236}">
                  <a16:creationId xmlns:a16="http://schemas.microsoft.com/office/drawing/2014/main" id="{72FA2F06-7613-4A13-92C4-BA71DCC34F47}"/>
                </a:ext>
              </a:extLst>
            </p:cNvPr>
            <p:cNvSpPr>
              <a:spLocks/>
            </p:cNvSpPr>
            <p:nvPr/>
          </p:nvSpPr>
          <p:spPr bwMode="auto">
            <a:xfrm>
              <a:off x="5094288" y="3362325"/>
              <a:ext cx="2613025" cy="390525"/>
            </a:xfrm>
            <a:custGeom>
              <a:avLst/>
              <a:gdLst>
                <a:gd name="T0" fmla="*/ 1406 w 1646"/>
                <a:gd name="T1" fmla="*/ 0 h 246"/>
                <a:gd name="T2" fmla="*/ 239 w 1646"/>
                <a:gd name="T3" fmla="*/ 0 h 246"/>
                <a:gd name="T4" fmla="*/ 0 w 1646"/>
                <a:gd name="T5" fmla="*/ 246 h 246"/>
                <a:gd name="T6" fmla="*/ 1646 w 1646"/>
                <a:gd name="T7" fmla="*/ 246 h 246"/>
                <a:gd name="T8" fmla="*/ 1406 w 1646"/>
                <a:gd name="T9" fmla="*/ 0 h 246"/>
              </a:gdLst>
              <a:ahLst/>
              <a:cxnLst>
                <a:cxn ang="0">
                  <a:pos x="T0" y="T1"/>
                </a:cxn>
                <a:cxn ang="0">
                  <a:pos x="T2" y="T3"/>
                </a:cxn>
                <a:cxn ang="0">
                  <a:pos x="T4" y="T5"/>
                </a:cxn>
                <a:cxn ang="0">
                  <a:pos x="T6" y="T7"/>
                </a:cxn>
                <a:cxn ang="0">
                  <a:pos x="T8" y="T9"/>
                </a:cxn>
              </a:cxnLst>
              <a:rect l="0" t="0" r="r" b="b"/>
              <a:pathLst>
                <a:path w="1646" h="246">
                  <a:moveTo>
                    <a:pt x="1406" y="0"/>
                  </a:moveTo>
                  <a:lnTo>
                    <a:pt x="239" y="0"/>
                  </a:lnTo>
                  <a:lnTo>
                    <a:pt x="0" y="246"/>
                  </a:lnTo>
                  <a:lnTo>
                    <a:pt x="1646" y="246"/>
                  </a:lnTo>
                  <a:lnTo>
                    <a:pt x="1406" y="0"/>
                  </a:lnTo>
                  <a:close/>
                </a:path>
              </a:pathLst>
            </a:custGeom>
            <a:solidFill>
              <a:schemeClr val="bg1">
                <a:lumMod val="85000"/>
              </a:schemeClr>
            </a:solidFill>
            <a:ln w="9525">
              <a:noFill/>
              <a:round/>
              <a:headEnd/>
              <a:tailEnd/>
            </a:ln>
          </p:spPr>
          <p:txBody>
            <a:bodyPr vert="horz" wrap="square" lIns="91440" tIns="45720" rIns="91440" bIns="45720" numCol="1" anchor="t" anchorCtr="0" compatLnSpc="1">
              <a:prstTxWarp prst="textNoShape">
                <a:avLst/>
              </a:prstTxWarp>
            </a:bodyPr>
            <a:lstStyle/>
            <a:p>
              <a:pPr defTabSz="1218956">
                <a:defRPr/>
              </a:pPr>
              <a:endParaRPr lang="en-US" sz="2400" dirty="0">
                <a:solidFill>
                  <a:srgbClr val="000000"/>
                </a:solidFill>
                <a:latin typeface="Arial" panose="020B0604020202020204" pitchFamily="34" charset="0"/>
                <a:cs typeface="Arial" panose="020B0604020202020204" pitchFamily="34" charset="0"/>
              </a:endParaRPr>
            </a:p>
          </p:txBody>
        </p:sp>
      </p:grpSp>
      <p:sp>
        <p:nvSpPr>
          <p:cNvPr id="42" name="Title 8">
            <a:extLst>
              <a:ext uri="{FF2B5EF4-FFF2-40B4-BE49-F238E27FC236}">
                <a16:creationId xmlns:a16="http://schemas.microsoft.com/office/drawing/2014/main" id="{D9C89DF0-854D-48FA-8459-E532F140D14E}"/>
              </a:ext>
            </a:extLst>
          </p:cNvPr>
          <p:cNvSpPr txBox="1">
            <a:spLocks/>
          </p:cNvSpPr>
          <p:nvPr/>
        </p:nvSpPr>
        <p:spPr>
          <a:xfrm>
            <a:off x="766075" y="664489"/>
            <a:ext cx="5142215" cy="1600438"/>
          </a:xfrm>
          <a:prstGeom prst="rect">
            <a:avLst/>
          </a:prstGeom>
        </p:spPr>
        <p:txBody>
          <a:bodyPr vert="horz" wrap="square" lIns="121920" tIns="60960" rIns="121920" bIns="60960" rtlCol="0" anchor="ctr">
            <a:spAutoFit/>
          </a:bodyPr>
          <a:lstStyle>
            <a:lvl1pPr algn="ctr" defTabSz="457200" rtl="0" eaLnBrk="1" latinLnBrk="0" hangingPunct="1">
              <a:spcBef>
                <a:spcPct val="0"/>
              </a:spcBef>
              <a:buNone/>
              <a:defRPr sz="3600" b="1" i="0" kern="1200" cap="small">
                <a:solidFill>
                  <a:srgbClr val="D84E19"/>
                </a:solidFill>
                <a:latin typeface="Georgia"/>
                <a:ea typeface="+mj-ea"/>
                <a:cs typeface="+mj-cs"/>
              </a:defRPr>
            </a:lvl1pPr>
          </a:lstStyle>
          <a:p>
            <a:pPr defTabSz="609585">
              <a:defRPr/>
            </a:pPr>
            <a:r>
              <a:rPr lang="en-US" sz="4800" cap="none" dirty="0">
                <a:latin typeface="Alegreya Sans" panose="00000500000000000000" pitchFamily="2" charset="0"/>
                <a:ea typeface="Calibri" panose="020F0502020204030204" pitchFamily="34" charset="0"/>
                <a:cs typeface="Arial" panose="020B0604020202020204" pitchFamily="34" charset="0"/>
              </a:rPr>
              <a:t>AAP Organizational Structure</a:t>
            </a:r>
            <a:endParaRPr lang="en-US" sz="4800" dirty="0"/>
          </a:p>
        </p:txBody>
      </p:sp>
      <p:pic>
        <p:nvPicPr>
          <p:cNvPr id="16" name="Picture 15">
            <a:extLst>
              <a:ext uri="{FF2B5EF4-FFF2-40B4-BE49-F238E27FC236}">
                <a16:creationId xmlns:a16="http://schemas.microsoft.com/office/drawing/2014/main" id="{32C9A8A7-96E5-475B-8B66-F058367E0DC6}"/>
              </a:ext>
            </a:extLst>
          </p:cNvPr>
          <p:cNvPicPr>
            <a:picLocks noChangeAspect="1"/>
          </p:cNvPicPr>
          <p:nvPr/>
        </p:nvPicPr>
        <p:blipFill>
          <a:blip r:embed="rId4"/>
          <a:stretch>
            <a:fillRect/>
          </a:stretch>
        </p:blipFill>
        <p:spPr>
          <a:xfrm>
            <a:off x="9983483" y="1057595"/>
            <a:ext cx="1507875" cy="1097280"/>
          </a:xfrm>
          <a:prstGeom prst="rect">
            <a:avLst/>
          </a:prstGeom>
        </p:spPr>
      </p:pic>
      <p:grpSp>
        <p:nvGrpSpPr>
          <p:cNvPr id="31" name="Group 30"/>
          <p:cNvGrpSpPr/>
          <p:nvPr/>
        </p:nvGrpSpPr>
        <p:grpSpPr>
          <a:xfrm>
            <a:off x="9703959" y="2154875"/>
            <a:ext cx="2066924" cy="610283"/>
            <a:chOff x="5094288" y="3362325"/>
            <a:chExt cx="2613025" cy="771525"/>
          </a:xfrm>
        </p:grpSpPr>
        <p:sp>
          <p:nvSpPr>
            <p:cNvPr id="32" name="Rectangle 5"/>
            <p:cNvSpPr>
              <a:spLocks noChangeArrowheads="1"/>
            </p:cNvSpPr>
            <p:nvPr/>
          </p:nvSpPr>
          <p:spPr bwMode="auto">
            <a:xfrm>
              <a:off x="5094288" y="3752850"/>
              <a:ext cx="2613025" cy="381000"/>
            </a:xfrm>
            <a:prstGeom prst="rect">
              <a:avLst/>
            </a:prstGeom>
            <a:gradFill>
              <a:gsLst>
                <a:gs pos="100000">
                  <a:schemeClr val="bg1">
                    <a:lumMod val="75000"/>
                  </a:schemeClr>
                </a:gs>
                <a:gs pos="0">
                  <a:schemeClr val="bg1">
                    <a:lumMod val="50000"/>
                  </a:schemeClr>
                </a:gs>
              </a:gsLst>
              <a:lin ang="5400000" scaled="1"/>
            </a:gradFill>
            <a:ln w="9525">
              <a:noFill/>
              <a:miter lim="800000"/>
              <a:headEnd/>
              <a:tailEnd/>
            </a:ln>
          </p:spPr>
          <p:txBody>
            <a:bodyPr vert="horz" wrap="square" lIns="91440" tIns="45720" rIns="91440" bIns="45720" numCol="1" anchor="t" anchorCtr="0" compatLnSpc="1">
              <a:prstTxWarp prst="textNoShape">
                <a:avLst/>
              </a:prstTxWarp>
            </a:bodyPr>
            <a:lstStyle/>
            <a:p>
              <a:pPr defTabSz="1218956">
                <a:defRPr/>
              </a:pPr>
              <a:endParaRPr lang="en-US" sz="2400" dirty="0">
                <a:solidFill>
                  <a:srgbClr val="000000"/>
                </a:solidFill>
                <a:latin typeface="Arial" panose="020B0604020202020204" pitchFamily="34" charset="0"/>
                <a:cs typeface="Arial" panose="020B0604020202020204" pitchFamily="34" charset="0"/>
              </a:endParaRPr>
            </a:p>
          </p:txBody>
        </p:sp>
        <p:sp>
          <p:nvSpPr>
            <p:cNvPr id="33" name="Freeform 6"/>
            <p:cNvSpPr>
              <a:spLocks/>
            </p:cNvSpPr>
            <p:nvPr/>
          </p:nvSpPr>
          <p:spPr bwMode="auto">
            <a:xfrm>
              <a:off x="5094288" y="3362325"/>
              <a:ext cx="2613025" cy="390525"/>
            </a:xfrm>
            <a:custGeom>
              <a:avLst/>
              <a:gdLst>
                <a:gd name="T0" fmla="*/ 1406 w 1646"/>
                <a:gd name="T1" fmla="*/ 0 h 246"/>
                <a:gd name="T2" fmla="*/ 239 w 1646"/>
                <a:gd name="T3" fmla="*/ 0 h 246"/>
                <a:gd name="T4" fmla="*/ 0 w 1646"/>
                <a:gd name="T5" fmla="*/ 246 h 246"/>
                <a:gd name="T6" fmla="*/ 1646 w 1646"/>
                <a:gd name="T7" fmla="*/ 246 h 246"/>
                <a:gd name="T8" fmla="*/ 1406 w 1646"/>
                <a:gd name="T9" fmla="*/ 0 h 246"/>
              </a:gdLst>
              <a:ahLst/>
              <a:cxnLst>
                <a:cxn ang="0">
                  <a:pos x="T0" y="T1"/>
                </a:cxn>
                <a:cxn ang="0">
                  <a:pos x="T2" y="T3"/>
                </a:cxn>
                <a:cxn ang="0">
                  <a:pos x="T4" y="T5"/>
                </a:cxn>
                <a:cxn ang="0">
                  <a:pos x="T6" y="T7"/>
                </a:cxn>
                <a:cxn ang="0">
                  <a:pos x="T8" y="T9"/>
                </a:cxn>
              </a:cxnLst>
              <a:rect l="0" t="0" r="r" b="b"/>
              <a:pathLst>
                <a:path w="1646" h="246">
                  <a:moveTo>
                    <a:pt x="1406" y="0"/>
                  </a:moveTo>
                  <a:lnTo>
                    <a:pt x="239" y="0"/>
                  </a:lnTo>
                  <a:lnTo>
                    <a:pt x="0" y="246"/>
                  </a:lnTo>
                  <a:lnTo>
                    <a:pt x="1646" y="246"/>
                  </a:lnTo>
                  <a:lnTo>
                    <a:pt x="1406" y="0"/>
                  </a:lnTo>
                  <a:close/>
                </a:path>
              </a:pathLst>
            </a:custGeom>
            <a:solidFill>
              <a:schemeClr val="bg1">
                <a:lumMod val="85000"/>
              </a:schemeClr>
            </a:solidFill>
            <a:ln w="9525">
              <a:noFill/>
              <a:round/>
              <a:headEnd/>
              <a:tailEnd/>
            </a:ln>
          </p:spPr>
          <p:txBody>
            <a:bodyPr vert="horz" wrap="square" lIns="91440" tIns="45720" rIns="91440" bIns="45720" numCol="1" anchor="t" anchorCtr="0" compatLnSpc="1">
              <a:prstTxWarp prst="textNoShape">
                <a:avLst/>
              </a:prstTxWarp>
            </a:bodyPr>
            <a:lstStyle/>
            <a:p>
              <a:pPr defTabSz="1218956">
                <a:defRPr/>
              </a:pPr>
              <a:endParaRPr lang="en-US" sz="2400" dirty="0">
                <a:solidFill>
                  <a:srgbClr val="000000"/>
                </a:solidFill>
                <a:latin typeface="Arial" panose="020B0604020202020204" pitchFamily="34" charset="0"/>
                <a:cs typeface="Arial" panose="020B0604020202020204" pitchFamily="34" charset="0"/>
              </a:endParaRPr>
            </a:p>
          </p:txBody>
        </p:sp>
      </p:grpSp>
      <p:sp>
        <p:nvSpPr>
          <p:cNvPr id="4" name="TextBox 3"/>
          <p:cNvSpPr txBox="1"/>
          <p:nvPr/>
        </p:nvSpPr>
        <p:spPr>
          <a:xfrm>
            <a:off x="9952363" y="3422005"/>
            <a:ext cx="1836659" cy="707886"/>
          </a:xfrm>
          <a:prstGeom prst="rect">
            <a:avLst/>
          </a:prstGeom>
          <a:noFill/>
        </p:spPr>
        <p:txBody>
          <a:bodyPr wrap="square" rtlCol="0">
            <a:spAutoFit/>
          </a:bodyPr>
          <a:lstStyle/>
          <a:p>
            <a:pPr algn="ctr" defTabSz="609585">
              <a:defRPr/>
            </a:pPr>
            <a:r>
              <a:rPr lang="en-US" sz="2000" b="1" dirty="0">
                <a:solidFill>
                  <a:prstClr val="white"/>
                </a:solidFill>
                <a:latin typeface="Calibri"/>
              </a:rPr>
              <a:t>Health Equity for All Children</a:t>
            </a:r>
          </a:p>
        </p:txBody>
      </p:sp>
      <p:sp>
        <p:nvSpPr>
          <p:cNvPr id="5" name="Rectangle 4">
            <a:extLst>
              <a:ext uri="{FF2B5EF4-FFF2-40B4-BE49-F238E27FC236}">
                <a16:creationId xmlns:a16="http://schemas.microsoft.com/office/drawing/2014/main" id="{1CCD1CBA-66E9-4810-8095-A0D85C6F44D2}"/>
              </a:ext>
            </a:extLst>
          </p:cNvPr>
          <p:cNvSpPr/>
          <p:nvPr/>
        </p:nvSpPr>
        <p:spPr>
          <a:xfrm>
            <a:off x="9703959" y="2758239"/>
            <a:ext cx="2066924" cy="366544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defRPr/>
            </a:pPr>
            <a:r>
              <a:rPr lang="en-US" sz="2000" b="1" dirty="0">
                <a:solidFill>
                  <a:prstClr val="white"/>
                </a:solidFill>
                <a:latin typeface="Arial" panose="020B0604020202020204" pitchFamily="34" charset="0"/>
                <a:cs typeface="Arial" panose="020B0604020202020204" pitchFamily="34" charset="0"/>
              </a:rPr>
              <a:t>Health Equity for All Children</a:t>
            </a:r>
          </a:p>
        </p:txBody>
      </p:sp>
      <p:sp>
        <p:nvSpPr>
          <p:cNvPr id="2" name="TextBox 1"/>
          <p:cNvSpPr txBox="1"/>
          <p:nvPr/>
        </p:nvSpPr>
        <p:spPr>
          <a:xfrm>
            <a:off x="322625" y="6134633"/>
            <a:ext cx="11448257" cy="502766"/>
          </a:xfrm>
          <a:prstGeom prst="rect">
            <a:avLst/>
          </a:prstGeom>
          <a:solidFill>
            <a:schemeClr val="accent1">
              <a:lumMod val="60000"/>
              <a:lumOff val="40000"/>
            </a:schemeClr>
          </a:solidFill>
          <a:ln>
            <a:solidFill>
              <a:schemeClr val="tx1"/>
            </a:solidFill>
          </a:ln>
        </p:spPr>
        <p:txBody>
          <a:bodyPr wrap="square" rtlCol="0">
            <a:spAutoFit/>
          </a:bodyPr>
          <a:lstStyle/>
          <a:p>
            <a:pPr algn="ctr" defTabSz="609585">
              <a:defRPr/>
            </a:pPr>
            <a:r>
              <a:rPr lang="en-US" sz="2667" b="1" dirty="0">
                <a:solidFill>
                  <a:schemeClr val="bg1"/>
                </a:solidFill>
                <a:latin typeface="Calibri"/>
              </a:rPr>
              <a:t>Infrastructure to Support AAP Equity Agenda Implementation</a:t>
            </a:r>
          </a:p>
        </p:txBody>
      </p:sp>
    </p:spTree>
    <p:extLst>
      <p:ext uri="{BB962C8B-B14F-4D97-AF65-F5344CB8AC3E}">
        <p14:creationId xmlns:p14="http://schemas.microsoft.com/office/powerpoint/2010/main" val="3367672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val 34"/>
          <p:cNvSpPr/>
          <p:nvPr/>
        </p:nvSpPr>
        <p:spPr>
          <a:xfrm>
            <a:off x="3010556" y="5625663"/>
            <a:ext cx="5676245" cy="534333"/>
          </a:xfrm>
          <a:prstGeom prst="ellipse">
            <a:avLst/>
          </a:prstGeom>
          <a:gradFill flip="none" rotWithShape="1">
            <a:gsLst>
              <a:gs pos="0">
                <a:schemeClr val="tx1">
                  <a:alpha val="43000"/>
                </a:schemeClr>
              </a:gs>
              <a:gs pos="100000">
                <a:schemeClr val="bg1">
                  <a:alpha val="0"/>
                  <a:lumMod val="0"/>
                  <a:lumOff val="100000"/>
                </a:schemeClr>
              </a:gs>
            </a:gsLst>
            <a:path path="shape">
              <a:fillToRect l="50000" t="50000" r="50000" b="50000"/>
            </a:path>
            <a:tileRect/>
          </a:gradFill>
          <a:ln w="25400" cap="flat" cmpd="sng" algn="ctr">
            <a:noFill/>
            <a:prstDash val="solid"/>
          </a:ln>
          <a:effectLst/>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914377">
              <a:defRPr/>
            </a:pPr>
            <a:endParaRPr lang="en-US" sz="1800" kern="0" dirty="0">
              <a:solidFill>
                <a:sysClr val="window" lastClr="FFFFFF"/>
              </a:solidFill>
              <a:latin typeface="Calibri"/>
            </a:endParaRPr>
          </a:p>
        </p:txBody>
      </p:sp>
      <p:grpSp>
        <p:nvGrpSpPr>
          <p:cNvPr id="2" name="Group 1"/>
          <p:cNvGrpSpPr/>
          <p:nvPr/>
        </p:nvGrpSpPr>
        <p:grpSpPr>
          <a:xfrm>
            <a:off x="3162248" y="1445123"/>
            <a:ext cx="5372859" cy="4414247"/>
            <a:chOff x="3279130" y="1445123"/>
            <a:chExt cx="5372858" cy="4414246"/>
          </a:xfrm>
        </p:grpSpPr>
        <p:grpSp>
          <p:nvGrpSpPr>
            <p:cNvPr id="23" name="Group 22"/>
            <p:cNvGrpSpPr/>
            <p:nvPr/>
          </p:nvGrpSpPr>
          <p:grpSpPr>
            <a:xfrm>
              <a:off x="5103606" y="1445123"/>
              <a:ext cx="3548382" cy="3548382"/>
              <a:chOff x="608012" y="2220660"/>
              <a:chExt cx="2766951" cy="2766951"/>
            </a:xfrm>
          </p:grpSpPr>
          <p:sp>
            <p:nvSpPr>
              <p:cNvPr id="22" name="Oval 21"/>
              <p:cNvSpPr/>
              <p:nvPr/>
            </p:nvSpPr>
            <p:spPr>
              <a:xfrm>
                <a:off x="608012" y="2220660"/>
                <a:ext cx="2766951" cy="2766951"/>
              </a:xfrm>
              <a:prstGeom prst="ellipse">
                <a:avLst/>
              </a:prstGeom>
              <a:gradFill flip="none" rotWithShape="1">
                <a:gsLst>
                  <a:gs pos="66000">
                    <a:schemeClr val="bg1">
                      <a:lumMod val="95000"/>
                    </a:schemeClr>
                  </a:gs>
                  <a:gs pos="23000">
                    <a:srgbClr val="5A5A5A"/>
                  </a:gs>
                  <a:gs pos="45000">
                    <a:schemeClr val="bg1">
                      <a:lumMod val="85000"/>
                    </a:schemeClr>
                  </a:gs>
                  <a:gs pos="1000">
                    <a:schemeClr val="accent1">
                      <a:tint val="66000"/>
                      <a:satMod val="160000"/>
                      <a:alpha val="0"/>
                      <a:lumMod val="0"/>
                    </a:schemeClr>
                  </a:gs>
                  <a:gs pos="100000">
                    <a:schemeClr val="tx1">
                      <a:alpha val="53000"/>
                    </a:schemeClr>
                  </a:gs>
                </a:gsLst>
                <a:lin ang="18900000" scaled="1"/>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defRPr/>
                </a:pPr>
                <a:endParaRPr lang="en-IN" sz="2400" dirty="0">
                  <a:solidFill>
                    <a:prstClr val="white"/>
                  </a:solidFill>
                  <a:latin typeface="Calibri"/>
                </a:endParaRPr>
              </a:p>
            </p:txBody>
          </p:sp>
          <p:sp>
            <p:nvSpPr>
              <p:cNvPr id="29" name="Oval 28"/>
              <p:cNvSpPr/>
              <p:nvPr/>
            </p:nvSpPr>
            <p:spPr>
              <a:xfrm>
                <a:off x="721448" y="2334097"/>
                <a:ext cx="2540079" cy="2540078"/>
              </a:xfrm>
              <a:prstGeom prst="ellipse">
                <a:avLst/>
              </a:prstGeom>
              <a:gradFill flip="none" rotWithShape="1">
                <a:gsLst>
                  <a:gs pos="83000">
                    <a:schemeClr val="bg1">
                      <a:lumMod val="85000"/>
                    </a:schemeClr>
                  </a:gs>
                  <a:gs pos="0">
                    <a:srgbClr val="5A5A5A"/>
                  </a:gs>
                  <a:gs pos="39195">
                    <a:schemeClr val="bg1">
                      <a:lumMod val="85000"/>
                    </a:schemeClr>
                  </a:gs>
                  <a:gs pos="62000">
                    <a:srgbClr val="000000"/>
                  </a:gs>
                  <a:gs pos="13000">
                    <a:schemeClr val="bg1">
                      <a:lumMod val="93000"/>
                    </a:schemeClr>
                  </a:gs>
                  <a:gs pos="100000">
                    <a:schemeClr val="tx1">
                      <a:alpha val="53000"/>
                    </a:schemeClr>
                  </a:gs>
                </a:gsLst>
                <a:lin ang="5400000" scaled="1"/>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defRPr/>
                </a:pPr>
                <a:endParaRPr lang="en-IN" sz="2400" dirty="0">
                  <a:solidFill>
                    <a:prstClr val="white"/>
                  </a:solidFill>
                  <a:latin typeface="Calibri"/>
                </a:endParaRPr>
              </a:p>
            </p:txBody>
          </p:sp>
          <p:sp>
            <p:nvSpPr>
              <p:cNvPr id="31" name="Oval 30"/>
              <p:cNvSpPr/>
              <p:nvPr/>
            </p:nvSpPr>
            <p:spPr>
              <a:xfrm>
                <a:off x="793760" y="2406408"/>
                <a:ext cx="2395455" cy="2395455"/>
              </a:xfrm>
              <a:prstGeom prst="ellipse">
                <a:avLst/>
              </a:prstGeom>
              <a:gradFill flip="none" rotWithShape="1">
                <a:gsLst>
                  <a:gs pos="83000">
                    <a:schemeClr val="bg1">
                      <a:lumMod val="85000"/>
                    </a:schemeClr>
                  </a:gs>
                  <a:gs pos="22000">
                    <a:srgbClr val="5A5A5A"/>
                  </a:gs>
                  <a:gs pos="39195">
                    <a:schemeClr val="bg1">
                      <a:lumMod val="85000"/>
                    </a:schemeClr>
                  </a:gs>
                  <a:gs pos="62000">
                    <a:srgbClr val="000000"/>
                  </a:gs>
                  <a:gs pos="5000">
                    <a:schemeClr val="accent1">
                      <a:tint val="66000"/>
                      <a:satMod val="160000"/>
                      <a:alpha val="0"/>
                      <a:lumMod val="0"/>
                    </a:schemeClr>
                  </a:gs>
                  <a:gs pos="100000">
                    <a:schemeClr val="tx1">
                      <a:alpha val="53000"/>
                    </a:schemeClr>
                  </a:gs>
                </a:gsLst>
                <a:lin ang="2700000" scaled="1"/>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defRPr/>
                </a:pPr>
                <a:endParaRPr lang="en-IN" sz="2400" dirty="0">
                  <a:solidFill>
                    <a:prstClr val="white"/>
                  </a:solidFill>
                  <a:latin typeface="Calibri"/>
                </a:endParaRPr>
              </a:p>
            </p:txBody>
          </p:sp>
        </p:grpSp>
        <p:sp>
          <p:nvSpPr>
            <p:cNvPr id="8" name="Rectangle 7"/>
            <p:cNvSpPr>
              <a:spLocks noChangeArrowheads="1"/>
            </p:cNvSpPr>
            <p:nvPr/>
          </p:nvSpPr>
          <p:spPr bwMode="auto">
            <a:xfrm>
              <a:off x="6877077" y="3218594"/>
              <a:ext cx="720" cy="720"/>
            </a:xfrm>
            <a:prstGeom prst="rect">
              <a:avLst/>
            </a:prstGeom>
            <a:solidFill>
              <a:schemeClr val="tx1">
                <a:lumMod val="75000"/>
                <a:lumOff val="25000"/>
              </a:schemeClr>
            </a:solidFill>
            <a:ln w="0">
              <a:solidFill>
                <a:srgbClr val="00B0F0"/>
              </a:solidFill>
              <a:prstDash val="solid"/>
              <a:miter lim="800000"/>
              <a:headEnd/>
              <a:tailEnd/>
            </a:ln>
            <a:scene3d>
              <a:camera prst="orthographicFront"/>
              <a:lightRig rig="threePt" dir="t">
                <a:rot lat="0" lon="0" rev="11400000"/>
              </a:lightRig>
            </a:scene3d>
            <a:sp3d/>
          </p:spPr>
          <p:txBody>
            <a:bodyPr vert="horz" wrap="square" lIns="91440" tIns="45720" rIns="91440" bIns="45720" numCol="1" anchor="t" anchorCtr="0" compatLnSpc="1">
              <a:prstTxWarp prst="textNoShape">
                <a:avLst/>
              </a:prstTxWarp>
            </a:bodyPr>
            <a:lstStyle/>
            <a:p>
              <a:pPr defTabSz="1218956">
                <a:defRPr/>
              </a:pPr>
              <a:endParaRPr lang="en-IN" sz="2400" dirty="0">
                <a:solidFill>
                  <a:prstClr val="black"/>
                </a:solidFill>
                <a:latin typeface="Calibri"/>
              </a:endParaRPr>
            </a:p>
          </p:txBody>
        </p:sp>
        <p:sp>
          <p:nvSpPr>
            <p:cNvPr id="7" name="Freeform 6"/>
            <p:cNvSpPr>
              <a:spLocks/>
            </p:cNvSpPr>
            <p:nvPr/>
          </p:nvSpPr>
          <p:spPr bwMode="auto">
            <a:xfrm>
              <a:off x="5442435" y="2823924"/>
              <a:ext cx="1434642" cy="1830753"/>
            </a:xfrm>
            <a:custGeom>
              <a:avLst/>
              <a:gdLst>
                <a:gd name="T0" fmla="*/ 1020 w 1992"/>
                <a:gd name="T1" fmla="*/ 5 h 2542"/>
                <a:gd name="T2" fmla="*/ 1121 w 1992"/>
                <a:gd name="T3" fmla="*/ 42 h 2542"/>
                <a:gd name="T4" fmla="*/ 1203 w 1992"/>
                <a:gd name="T5" fmla="*/ 111 h 2542"/>
                <a:gd name="T6" fmla="*/ 1258 w 1992"/>
                <a:gd name="T7" fmla="*/ 203 h 2542"/>
                <a:gd name="T8" fmla="*/ 1278 w 1992"/>
                <a:gd name="T9" fmla="*/ 313 h 2542"/>
                <a:gd name="T10" fmla="*/ 1259 w 1992"/>
                <a:gd name="T11" fmla="*/ 419 h 2542"/>
                <a:gd name="T12" fmla="*/ 1208 w 1992"/>
                <a:gd name="T13" fmla="*/ 510 h 2542"/>
                <a:gd name="T14" fmla="*/ 1172 w 1992"/>
                <a:gd name="T15" fmla="*/ 548 h 2542"/>
                <a:gd name="T16" fmla="*/ 1992 w 1992"/>
                <a:gd name="T17" fmla="*/ 1369 h 2542"/>
                <a:gd name="T18" fmla="*/ 1954 w 1992"/>
                <a:gd name="T19" fmla="*/ 1334 h 2542"/>
                <a:gd name="T20" fmla="*/ 1862 w 1992"/>
                <a:gd name="T21" fmla="*/ 1283 h 2542"/>
                <a:gd name="T22" fmla="*/ 1756 w 1992"/>
                <a:gd name="T23" fmla="*/ 1265 h 2542"/>
                <a:gd name="T24" fmla="*/ 1647 w 1992"/>
                <a:gd name="T25" fmla="*/ 1285 h 2542"/>
                <a:gd name="T26" fmla="*/ 1555 w 1992"/>
                <a:gd name="T27" fmla="*/ 1338 h 2542"/>
                <a:gd name="T28" fmla="*/ 1486 w 1992"/>
                <a:gd name="T29" fmla="*/ 1420 h 2542"/>
                <a:gd name="T30" fmla="*/ 1449 w 1992"/>
                <a:gd name="T31" fmla="*/ 1523 h 2542"/>
                <a:gd name="T32" fmla="*/ 1449 w 1992"/>
                <a:gd name="T33" fmla="*/ 1634 h 2542"/>
                <a:gd name="T34" fmla="*/ 1488 w 1992"/>
                <a:gd name="T35" fmla="*/ 1736 h 2542"/>
                <a:gd name="T36" fmla="*/ 1557 w 1992"/>
                <a:gd name="T37" fmla="*/ 1817 h 2542"/>
                <a:gd name="T38" fmla="*/ 1649 w 1992"/>
                <a:gd name="T39" fmla="*/ 1870 h 2542"/>
                <a:gd name="T40" fmla="*/ 1758 w 1992"/>
                <a:gd name="T41" fmla="*/ 1890 h 2542"/>
                <a:gd name="T42" fmla="*/ 1864 w 1992"/>
                <a:gd name="T43" fmla="*/ 1872 h 2542"/>
                <a:gd name="T44" fmla="*/ 1956 w 1992"/>
                <a:gd name="T45" fmla="*/ 1819 h 2542"/>
                <a:gd name="T46" fmla="*/ 1992 w 1992"/>
                <a:gd name="T47" fmla="*/ 2542 h 2542"/>
                <a:gd name="T48" fmla="*/ 1698 w 1992"/>
                <a:gd name="T49" fmla="*/ 2520 h 2542"/>
                <a:gd name="T50" fmla="*/ 1417 w 1992"/>
                <a:gd name="T51" fmla="*/ 2457 h 2542"/>
                <a:gd name="T52" fmla="*/ 1153 w 1992"/>
                <a:gd name="T53" fmla="*/ 2356 h 2542"/>
                <a:gd name="T54" fmla="*/ 909 w 1992"/>
                <a:gd name="T55" fmla="*/ 2221 h 2542"/>
                <a:gd name="T56" fmla="*/ 686 w 1992"/>
                <a:gd name="T57" fmla="*/ 2053 h 2542"/>
                <a:gd name="T58" fmla="*/ 488 w 1992"/>
                <a:gd name="T59" fmla="*/ 1857 h 2542"/>
                <a:gd name="T60" fmla="*/ 322 w 1992"/>
                <a:gd name="T61" fmla="*/ 1634 h 2542"/>
                <a:gd name="T62" fmla="*/ 185 w 1992"/>
                <a:gd name="T63" fmla="*/ 1389 h 2542"/>
                <a:gd name="T64" fmla="*/ 84 w 1992"/>
                <a:gd name="T65" fmla="*/ 1124 h 2542"/>
                <a:gd name="T66" fmla="*/ 22 w 1992"/>
                <a:gd name="T67" fmla="*/ 843 h 2542"/>
                <a:gd name="T68" fmla="*/ 0 w 1992"/>
                <a:gd name="T69" fmla="*/ 548 h 2542"/>
                <a:gd name="T70" fmla="*/ 759 w 1992"/>
                <a:gd name="T71" fmla="*/ 548 h 2542"/>
                <a:gd name="T72" fmla="*/ 693 w 1992"/>
                <a:gd name="T73" fmla="*/ 468 h 2542"/>
                <a:gd name="T74" fmla="*/ 656 w 1992"/>
                <a:gd name="T75" fmla="*/ 369 h 2542"/>
                <a:gd name="T76" fmla="*/ 656 w 1992"/>
                <a:gd name="T77" fmla="*/ 258 h 2542"/>
                <a:gd name="T78" fmla="*/ 695 w 1992"/>
                <a:gd name="T79" fmla="*/ 157 h 2542"/>
                <a:gd name="T80" fmla="*/ 762 w 1992"/>
                <a:gd name="T81" fmla="*/ 75 h 2542"/>
                <a:gd name="T82" fmla="*/ 854 w 1992"/>
                <a:gd name="T83" fmla="*/ 20 h 2542"/>
                <a:gd name="T84" fmla="*/ 963 w 1992"/>
                <a:gd name="T85" fmla="*/ 0 h 2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92" h="2542">
                  <a:moveTo>
                    <a:pt x="963" y="0"/>
                  </a:moveTo>
                  <a:lnTo>
                    <a:pt x="1020" y="5"/>
                  </a:lnTo>
                  <a:lnTo>
                    <a:pt x="1073" y="20"/>
                  </a:lnTo>
                  <a:lnTo>
                    <a:pt x="1121" y="42"/>
                  </a:lnTo>
                  <a:lnTo>
                    <a:pt x="1164" y="73"/>
                  </a:lnTo>
                  <a:lnTo>
                    <a:pt x="1203" y="111"/>
                  </a:lnTo>
                  <a:lnTo>
                    <a:pt x="1234" y="153"/>
                  </a:lnTo>
                  <a:lnTo>
                    <a:pt x="1258" y="203"/>
                  </a:lnTo>
                  <a:lnTo>
                    <a:pt x="1272" y="256"/>
                  </a:lnTo>
                  <a:lnTo>
                    <a:pt x="1278" y="313"/>
                  </a:lnTo>
                  <a:lnTo>
                    <a:pt x="1272" y="367"/>
                  </a:lnTo>
                  <a:lnTo>
                    <a:pt x="1259" y="419"/>
                  </a:lnTo>
                  <a:lnTo>
                    <a:pt x="1237" y="466"/>
                  </a:lnTo>
                  <a:lnTo>
                    <a:pt x="1208" y="510"/>
                  </a:lnTo>
                  <a:lnTo>
                    <a:pt x="1172" y="546"/>
                  </a:lnTo>
                  <a:lnTo>
                    <a:pt x="1172" y="548"/>
                  </a:lnTo>
                  <a:lnTo>
                    <a:pt x="1992" y="548"/>
                  </a:lnTo>
                  <a:lnTo>
                    <a:pt x="1992" y="1369"/>
                  </a:lnTo>
                  <a:lnTo>
                    <a:pt x="1990" y="1369"/>
                  </a:lnTo>
                  <a:lnTo>
                    <a:pt x="1954" y="1334"/>
                  </a:lnTo>
                  <a:lnTo>
                    <a:pt x="1910" y="1305"/>
                  </a:lnTo>
                  <a:lnTo>
                    <a:pt x="1862" y="1283"/>
                  </a:lnTo>
                  <a:lnTo>
                    <a:pt x="1811" y="1268"/>
                  </a:lnTo>
                  <a:lnTo>
                    <a:pt x="1756" y="1265"/>
                  </a:lnTo>
                  <a:lnTo>
                    <a:pt x="1700" y="1270"/>
                  </a:lnTo>
                  <a:lnTo>
                    <a:pt x="1647" y="1285"/>
                  </a:lnTo>
                  <a:lnTo>
                    <a:pt x="1599" y="1307"/>
                  </a:lnTo>
                  <a:lnTo>
                    <a:pt x="1555" y="1338"/>
                  </a:lnTo>
                  <a:lnTo>
                    <a:pt x="1517" y="1376"/>
                  </a:lnTo>
                  <a:lnTo>
                    <a:pt x="1486" y="1420"/>
                  </a:lnTo>
                  <a:lnTo>
                    <a:pt x="1464" y="1470"/>
                  </a:lnTo>
                  <a:lnTo>
                    <a:pt x="1449" y="1523"/>
                  </a:lnTo>
                  <a:lnTo>
                    <a:pt x="1444" y="1579"/>
                  </a:lnTo>
                  <a:lnTo>
                    <a:pt x="1449" y="1634"/>
                  </a:lnTo>
                  <a:lnTo>
                    <a:pt x="1464" y="1687"/>
                  </a:lnTo>
                  <a:lnTo>
                    <a:pt x="1488" y="1736"/>
                  </a:lnTo>
                  <a:lnTo>
                    <a:pt x="1519" y="1780"/>
                  </a:lnTo>
                  <a:lnTo>
                    <a:pt x="1557" y="1817"/>
                  </a:lnTo>
                  <a:lnTo>
                    <a:pt x="1601" y="1848"/>
                  </a:lnTo>
                  <a:lnTo>
                    <a:pt x="1649" y="1870"/>
                  </a:lnTo>
                  <a:lnTo>
                    <a:pt x="1702" y="1884"/>
                  </a:lnTo>
                  <a:lnTo>
                    <a:pt x="1758" y="1890"/>
                  </a:lnTo>
                  <a:lnTo>
                    <a:pt x="1813" y="1884"/>
                  </a:lnTo>
                  <a:lnTo>
                    <a:pt x="1864" y="1872"/>
                  </a:lnTo>
                  <a:lnTo>
                    <a:pt x="1912" y="1848"/>
                  </a:lnTo>
                  <a:lnTo>
                    <a:pt x="1956" y="1819"/>
                  </a:lnTo>
                  <a:lnTo>
                    <a:pt x="1992" y="1782"/>
                  </a:lnTo>
                  <a:lnTo>
                    <a:pt x="1992" y="2542"/>
                  </a:lnTo>
                  <a:lnTo>
                    <a:pt x="1844" y="2537"/>
                  </a:lnTo>
                  <a:lnTo>
                    <a:pt x="1698" y="2520"/>
                  </a:lnTo>
                  <a:lnTo>
                    <a:pt x="1555" y="2493"/>
                  </a:lnTo>
                  <a:lnTo>
                    <a:pt x="1417" y="2457"/>
                  </a:lnTo>
                  <a:lnTo>
                    <a:pt x="1283" y="2411"/>
                  </a:lnTo>
                  <a:lnTo>
                    <a:pt x="1153" y="2356"/>
                  </a:lnTo>
                  <a:lnTo>
                    <a:pt x="1027" y="2292"/>
                  </a:lnTo>
                  <a:lnTo>
                    <a:pt x="909" y="2221"/>
                  </a:lnTo>
                  <a:lnTo>
                    <a:pt x="793" y="2140"/>
                  </a:lnTo>
                  <a:lnTo>
                    <a:pt x="686" y="2053"/>
                  </a:lnTo>
                  <a:lnTo>
                    <a:pt x="583" y="1958"/>
                  </a:lnTo>
                  <a:lnTo>
                    <a:pt x="488" y="1857"/>
                  </a:lnTo>
                  <a:lnTo>
                    <a:pt x="401" y="1747"/>
                  </a:lnTo>
                  <a:lnTo>
                    <a:pt x="322" y="1634"/>
                  </a:lnTo>
                  <a:lnTo>
                    <a:pt x="249" y="1513"/>
                  </a:lnTo>
                  <a:lnTo>
                    <a:pt x="185" y="1389"/>
                  </a:lnTo>
                  <a:lnTo>
                    <a:pt x="130" y="1259"/>
                  </a:lnTo>
                  <a:lnTo>
                    <a:pt x="84" y="1124"/>
                  </a:lnTo>
                  <a:lnTo>
                    <a:pt x="48" y="985"/>
                  </a:lnTo>
                  <a:lnTo>
                    <a:pt x="22" y="843"/>
                  </a:lnTo>
                  <a:lnTo>
                    <a:pt x="6" y="698"/>
                  </a:lnTo>
                  <a:lnTo>
                    <a:pt x="0" y="548"/>
                  </a:lnTo>
                  <a:lnTo>
                    <a:pt x="0" y="548"/>
                  </a:lnTo>
                  <a:lnTo>
                    <a:pt x="759" y="548"/>
                  </a:lnTo>
                  <a:lnTo>
                    <a:pt x="722" y="512"/>
                  </a:lnTo>
                  <a:lnTo>
                    <a:pt x="693" y="468"/>
                  </a:lnTo>
                  <a:lnTo>
                    <a:pt x="671" y="420"/>
                  </a:lnTo>
                  <a:lnTo>
                    <a:pt x="656" y="369"/>
                  </a:lnTo>
                  <a:lnTo>
                    <a:pt x="653" y="314"/>
                  </a:lnTo>
                  <a:lnTo>
                    <a:pt x="656" y="258"/>
                  </a:lnTo>
                  <a:lnTo>
                    <a:pt x="671" y="205"/>
                  </a:lnTo>
                  <a:lnTo>
                    <a:pt x="695" y="157"/>
                  </a:lnTo>
                  <a:lnTo>
                    <a:pt x="724" y="113"/>
                  </a:lnTo>
                  <a:lnTo>
                    <a:pt x="762" y="75"/>
                  </a:lnTo>
                  <a:lnTo>
                    <a:pt x="806" y="44"/>
                  </a:lnTo>
                  <a:lnTo>
                    <a:pt x="854" y="20"/>
                  </a:lnTo>
                  <a:lnTo>
                    <a:pt x="907" y="5"/>
                  </a:lnTo>
                  <a:lnTo>
                    <a:pt x="963" y="0"/>
                  </a:lnTo>
                  <a:close/>
                </a:path>
              </a:pathLst>
            </a:custGeom>
            <a:solidFill>
              <a:srgbClr val="FF9933"/>
            </a:solidFill>
            <a:ln w="38100">
              <a:solidFill>
                <a:srgbClr val="00B0F0"/>
              </a:solidFill>
              <a:prstDash val="solid"/>
              <a:round/>
              <a:headEnd/>
              <a:tailEnd/>
            </a:ln>
            <a:effectLst>
              <a:innerShdw blurRad="558800" dist="203200" dir="8100000">
                <a:prstClr val="black">
                  <a:alpha val="64000"/>
                </a:prstClr>
              </a:innerShdw>
            </a:effectLst>
            <a:scene3d>
              <a:camera prst="orthographicFront"/>
              <a:lightRig rig="threePt" dir="t">
                <a:rot lat="0" lon="0" rev="11400000"/>
              </a:lightRig>
            </a:scene3d>
            <a:sp3d/>
          </p:spPr>
          <p:txBody>
            <a:bodyPr vert="horz" wrap="square" lIns="91440" tIns="45720" rIns="91440" bIns="45720" numCol="1" anchor="t" anchorCtr="0" compatLnSpc="1">
              <a:prstTxWarp prst="textNoShape">
                <a:avLst/>
              </a:prstTxWarp>
            </a:bodyPr>
            <a:lstStyle/>
            <a:p>
              <a:pPr defTabSz="1218956">
                <a:defRPr/>
              </a:pPr>
              <a:endParaRPr lang="en-IN" sz="2400" dirty="0">
                <a:solidFill>
                  <a:prstClr val="black"/>
                </a:solidFill>
                <a:latin typeface="Calibri"/>
              </a:endParaRPr>
            </a:p>
          </p:txBody>
        </p:sp>
        <p:sp>
          <p:nvSpPr>
            <p:cNvPr id="9" name="Freeform 8"/>
            <p:cNvSpPr>
              <a:spLocks/>
            </p:cNvSpPr>
            <p:nvPr/>
          </p:nvSpPr>
          <p:spPr bwMode="auto">
            <a:xfrm>
              <a:off x="5442435" y="1783952"/>
              <a:ext cx="1829313" cy="1434642"/>
            </a:xfrm>
            <a:custGeom>
              <a:avLst/>
              <a:gdLst>
                <a:gd name="T0" fmla="*/ 1992 w 2540"/>
                <a:gd name="T1" fmla="*/ 0 h 1992"/>
                <a:gd name="T2" fmla="*/ 2031 w 2540"/>
                <a:gd name="T3" fmla="*/ 722 h 1992"/>
                <a:gd name="T4" fmla="*/ 2120 w 2540"/>
                <a:gd name="T5" fmla="*/ 671 h 1992"/>
                <a:gd name="T6" fmla="*/ 2226 w 2540"/>
                <a:gd name="T7" fmla="*/ 651 h 1992"/>
                <a:gd name="T8" fmla="*/ 2336 w 2540"/>
                <a:gd name="T9" fmla="*/ 671 h 1992"/>
                <a:gd name="T10" fmla="*/ 2429 w 2540"/>
                <a:gd name="T11" fmla="*/ 724 h 1992"/>
                <a:gd name="T12" fmla="*/ 2496 w 2540"/>
                <a:gd name="T13" fmla="*/ 806 h 1992"/>
                <a:gd name="T14" fmla="*/ 2535 w 2540"/>
                <a:gd name="T15" fmla="*/ 907 h 1992"/>
                <a:gd name="T16" fmla="*/ 2537 w 2540"/>
                <a:gd name="T17" fmla="*/ 1020 h 1992"/>
                <a:gd name="T18" fmla="*/ 2498 w 2540"/>
                <a:gd name="T19" fmla="*/ 1120 h 1992"/>
                <a:gd name="T20" fmla="*/ 2431 w 2540"/>
                <a:gd name="T21" fmla="*/ 1203 h 1992"/>
                <a:gd name="T22" fmla="*/ 2337 w 2540"/>
                <a:gd name="T23" fmla="*/ 1258 h 1992"/>
                <a:gd name="T24" fmla="*/ 2230 w 2540"/>
                <a:gd name="T25" fmla="*/ 1278 h 1992"/>
                <a:gd name="T26" fmla="*/ 2122 w 2540"/>
                <a:gd name="T27" fmla="*/ 1259 h 1992"/>
                <a:gd name="T28" fmla="*/ 2032 w 2540"/>
                <a:gd name="T29" fmla="*/ 1208 h 1992"/>
                <a:gd name="T30" fmla="*/ 1992 w 2540"/>
                <a:gd name="T31" fmla="*/ 1172 h 1992"/>
                <a:gd name="T32" fmla="*/ 1172 w 2540"/>
                <a:gd name="T33" fmla="*/ 1992 h 1992"/>
                <a:gd name="T34" fmla="*/ 1208 w 2540"/>
                <a:gd name="T35" fmla="*/ 1954 h 1992"/>
                <a:gd name="T36" fmla="*/ 1259 w 2540"/>
                <a:gd name="T37" fmla="*/ 1863 h 1992"/>
                <a:gd name="T38" fmla="*/ 1278 w 2540"/>
                <a:gd name="T39" fmla="*/ 1757 h 1992"/>
                <a:gd name="T40" fmla="*/ 1258 w 2540"/>
                <a:gd name="T41" fmla="*/ 1647 h 1992"/>
                <a:gd name="T42" fmla="*/ 1203 w 2540"/>
                <a:gd name="T43" fmla="*/ 1555 h 1992"/>
                <a:gd name="T44" fmla="*/ 1121 w 2540"/>
                <a:gd name="T45" fmla="*/ 1486 h 1992"/>
                <a:gd name="T46" fmla="*/ 1020 w 2540"/>
                <a:gd name="T47" fmla="*/ 1449 h 1992"/>
                <a:gd name="T48" fmla="*/ 907 w 2540"/>
                <a:gd name="T49" fmla="*/ 1449 h 1992"/>
                <a:gd name="T50" fmla="*/ 806 w 2540"/>
                <a:gd name="T51" fmla="*/ 1488 h 1992"/>
                <a:gd name="T52" fmla="*/ 724 w 2540"/>
                <a:gd name="T53" fmla="*/ 1557 h 1992"/>
                <a:gd name="T54" fmla="*/ 671 w 2540"/>
                <a:gd name="T55" fmla="*/ 1649 h 1992"/>
                <a:gd name="T56" fmla="*/ 653 w 2540"/>
                <a:gd name="T57" fmla="*/ 1758 h 1992"/>
                <a:gd name="T58" fmla="*/ 671 w 2540"/>
                <a:gd name="T59" fmla="*/ 1864 h 1992"/>
                <a:gd name="T60" fmla="*/ 722 w 2540"/>
                <a:gd name="T61" fmla="*/ 1956 h 1992"/>
                <a:gd name="T62" fmla="*/ 0 w 2540"/>
                <a:gd name="T63" fmla="*/ 1992 h 1992"/>
                <a:gd name="T64" fmla="*/ 22 w 2540"/>
                <a:gd name="T65" fmla="*/ 1698 h 1992"/>
                <a:gd name="T66" fmla="*/ 84 w 2540"/>
                <a:gd name="T67" fmla="*/ 1417 h 1992"/>
                <a:gd name="T68" fmla="*/ 185 w 2540"/>
                <a:gd name="T69" fmla="*/ 1153 h 1992"/>
                <a:gd name="T70" fmla="*/ 322 w 2540"/>
                <a:gd name="T71" fmla="*/ 907 h 1992"/>
                <a:gd name="T72" fmla="*/ 488 w 2540"/>
                <a:gd name="T73" fmla="*/ 685 h 1992"/>
                <a:gd name="T74" fmla="*/ 686 w 2540"/>
                <a:gd name="T75" fmla="*/ 488 h 1992"/>
                <a:gd name="T76" fmla="*/ 909 w 2540"/>
                <a:gd name="T77" fmla="*/ 320 h 1992"/>
                <a:gd name="T78" fmla="*/ 1153 w 2540"/>
                <a:gd name="T79" fmla="*/ 185 h 1992"/>
                <a:gd name="T80" fmla="*/ 1417 w 2540"/>
                <a:gd name="T81" fmla="*/ 84 h 1992"/>
                <a:gd name="T82" fmla="*/ 1698 w 2540"/>
                <a:gd name="T83" fmla="*/ 22 h 1992"/>
                <a:gd name="T84" fmla="*/ 1992 w 2540"/>
                <a:gd name="T85" fmla="*/ 0 h 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40" h="1992">
                  <a:moveTo>
                    <a:pt x="1992" y="0"/>
                  </a:moveTo>
                  <a:lnTo>
                    <a:pt x="1992" y="0"/>
                  </a:lnTo>
                  <a:lnTo>
                    <a:pt x="1992" y="759"/>
                  </a:lnTo>
                  <a:lnTo>
                    <a:pt x="2031" y="722"/>
                  </a:lnTo>
                  <a:lnTo>
                    <a:pt x="2073" y="693"/>
                  </a:lnTo>
                  <a:lnTo>
                    <a:pt x="2120" y="671"/>
                  </a:lnTo>
                  <a:lnTo>
                    <a:pt x="2171" y="656"/>
                  </a:lnTo>
                  <a:lnTo>
                    <a:pt x="2226" y="651"/>
                  </a:lnTo>
                  <a:lnTo>
                    <a:pt x="2283" y="656"/>
                  </a:lnTo>
                  <a:lnTo>
                    <a:pt x="2336" y="671"/>
                  </a:lnTo>
                  <a:lnTo>
                    <a:pt x="2385" y="693"/>
                  </a:lnTo>
                  <a:lnTo>
                    <a:pt x="2429" y="724"/>
                  </a:lnTo>
                  <a:lnTo>
                    <a:pt x="2465" y="762"/>
                  </a:lnTo>
                  <a:lnTo>
                    <a:pt x="2496" y="806"/>
                  </a:lnTo>
                  <a:lnTo>
                    <a:pt x="2520" y="854"/>
                  </a:lnTo>
                  <a:lnTo>
                    <a:pt x="2535" y="907"/>
                  </a:lnTo>
                  <a:lnTo>
                    <a:pt x="2540" y="963"/>
                  </a:lnTo>
                  <a:lnTo>
                    <a:pt x="2537" y="1020"/>
                  </a:lnTo>
                  <a:lnTo>
                    <a:pt x="2522" y="1073"/>
                  </a:lnTo>
                  <a:lnTo>
                    <a:pt x="2498" y="1120"/>
                  </a:lnTo>
                  <a:lnTo>
                    <a:pt x="2467" y="1164"/>
                  </a:lnTo>
                  <a:lnTo>
                    <a:pt x="2431" y="1203"/>
                  </a:lnTo>
                  <a:lnTo>
                    <a:pt x="2387" y="1234"/>
                  </a:lnTo>
                  <a:lnTo>
                    <a:pt x="2337" y="1258"/>
                  </a:lnTo>
                  <a:lnTo>
                    <a:pt x="2286" y="1272"/>
                  </a:lnTo>
                  <a:lnTo>
                    <a:pt x="2230" y="1278"/>
                  </a:lnTo>
                  <a:lnTo>
                    <a:pt x="2175" y="1272"/>
                  </a:lnTo>
                  <a:lnTo>
                    <a:pt x="2122" y="1259"/>
                  </a:lnTo>
                  <a:lnTo>
                    <a:pt x="2074" y="1237"/>
                  </a:lnTo>
                  <a:lnTo>
                    <a:pt x="2032" y="1208"/>
                  </a:lnTo>
                  <a:lnTo>
                    <a:pt x="1994" y="1172"/>
                  </a:lnTo>
                  <a:lnTo>
                    <a:pt x="1992" y="1172"/>
                  </a:lnTo>
                  <a:lnTo>
                    <a:pt x="1992" y="1992"/>
                  </a:lnTo>
                  <a:lnTo>
                    <a:pt x="1172" y="1992"/>
                  </a:lnTo>
                  <a:lnTo>
                    <a:pt x="1172" y="1990"/>
                  </a:lnTo>
                  <a:lnTo>
                    <a:pt x="1208" y="1954"/>
                  </a:lnTo>
                  <a:lnTo>
                    <a:pt x="1237" y="1910"/>
                  </a:lnTo>
                  <a:lnTo>
                    <a:pt x="1259" y="1863"/>
                  </a:lnTo>
                  <a:lnTo>
                    <a:pt x="1272" y="1811"/>
                  </a:lnTo>
                  <a:lnTo>
                    <a:pt x="1278" y="1757"/>
                  </a:lnTo>
                  <a:lnTo>
                    <a:pt x="1272" y="1700"/>
                  </a:lnTo>
                  <a:lnTo>
                    <a:pt x="1258" y="1647"/>
                  </a:lnTo>
                  <a:lnTo>
                    <a:pt x="1234" y="1597"/>
                  </a:lnTo>
                  <a:lnTo>
                    <a:pt x="1203" y="1555"/>
                  </a:lnTo>
                  <a:lnTo>
                    <a:pt x="1164" y="1517"/>
                  </a:lnTo>
                  <a:lnTo>
                    <a:pt x="1121" y="1486"/>
                  </a:lnTo>
                  <a:lnTo>
                    <a:pt x="1073" y="1464"/>
                  </a:lnTo>
                  <a:lnTo>
                    <a:pt x="1020" y="1449"/>
                  </a:lnTo>
                  <a:lnTo>
                    <a:pt x="963" y="1444"/>
                  </a:lnTo>
                  <a:lnTo>
                    <a:pt x="907" y="1449"/>
                  </a:lnTo>
                  <a:lnTo>
                    <a:pt x="854" y="1464"/>
                  </a:lnTo>
                  <a:lnTo>
                    <a:pt x="806" y="1488"/>
                  </a:lnTo>
                  <a:lnTo>
                    <a:pt x="762" y="1519"/>
                  </a:lnTo>
                  <a:lnTo>
                    <a:pt x="724" y="1557"/>
                  </a:lnTo>
                  <a:lnTo>
                    <a:pt x="695" y="1601"/>
                  </a:lnTo>
                  <a:lnTo>
                    <a:pt x="671" y="1649"/>
                  </a:lnTo>
                  <a:lnTo>
                    <a:pt x="656" y="1702"/>
                  </a:lnTo>
                  <a:lnTo>
                    <a:pt x="653" y="1758"/>
                  </a:lnTo>
                  <a:lnTo>
                    <a:pt x="656" y="1813"/>
                  </a:lnTo>
                  <a:lnTo>
                    <a:pt x="671" y="1864"/>
                  </a:lnTo>
                  <a:lnTo>
                    <a:pt x="693" y="1912"/>
                  </a:lnTo>
                  <a:lnTo>
                    <a:pt x="722" y="1956"/>
                  </a:lnTo>
                  <a:lnTo>
                    <a:pt x="759" y="1992"/>
                  </a:lnTo>
                  <a:lnTo>
                    <a:pt x="0" y="1992"/>
                  </a:lnTo>
                  <a:lnTo>
                    <a:pt x="6" y="1844"/>
                  </a:lnTo>
                  <a:lnTo>
                    <a:pt x="22" y="1698"/>
                  </a:lnTo>
                  <a:lnTo>
                    <a:pt x="48" y="1555"/>
                  </a:lnTo>
                  <a:lnTo>
                    <a:pt x="84" y="1417"/>
                  </a:lnTo>
                  <a:lnTo>
                    <a:pt x="130" y="1283"/>
                  </a:lnTo>
                  <a:lnTo>
                    <a:pt x="185" y="1153"/>
                  </a:lnTo>
                  <a:lnTo>
                    <a:pt x="249" y="1027"/>
                  </a:lnTo>
                  <a:lnTo>
                    <a:pt x="322" y="907"/>
                  </a:lnTo>
                  <a:lnTo>
                    <a:pt x="401" y="793"/>
                  </a:lnTo>
                  <a:lnTo>
                    <a:pt x="488" y="685"/>
                  </a:lnTo>
                  <a:lnTo>
                    <a:pt x="583" y="583"/>
                  </a:lnTo>
                  <a:lnTo>
                    <a:pt x="686" y="488"/>
                  </a:lnTo>
                  <a:lnTo>
                    <a:pt x="793" y="400"/>
                  </a:lnTo>
                  <a:lnTo>
                    <a:pt x="909" y="320"/>
                  </a:lnTo>
                  <a:lnTo>
                    <a:pt x="1027" y="249"/>
                  </a:lnTo>
                  <a:lnTo>
                    <a:pt x="1153" y="185"/>
                  </a:lnTo>
                  <a:lnTo>
                    <a:pt x="1283" y="130"/>
                  </a:lnTo>
                  <a:lnTo>
                    <a:pt x="1417" y="84"/>
                  </a:lnTo>
                  <a:lnTo>
                    <a:pt x="1555" y="48"/>
                  </a:lnTo>
                  <a:lnTo>
                    <a:pt x="1698" y="22"/>
                  </a:lnTo>
                  <a:lnTo>
                    <a:pt x="1844" y="5"/>
                  </a:lnTo>
                  <a:lnTo>
                    <a:pt x="1992" y="0"/>
                  </a:lnTo>
                  <a:close/>
                </a:path>
              </a:pathLst>
            </a:custGeom>
            <a:solidFill>
              <a:schemeClr val="accent1"/>
            </a:solidFill>
            <a:ln w="38100">
              <a:solidFill>
                <a:srgbClr val="00B0F0"/>
              </a:solidFill>
              <a:prstDash val="solid"/>
              <a:round/>
              <a:headEnd/>
              <a:tailEnd/>
            </a:ln>
            <a:effectLst>
              <a:innerShdw blurRad="406400" dist="304800" dir="13740000">
                <a:prstClr val="black">
                  <a:alpha val="63000"/>
                </a:prstClr>
              </a:innerShdw>
            </a:effectLst>
            <a:scene3d>
              <a:camera prst="orthographicFront"/>
              <a:lightRig rig="threePt" dir="t">
                <a:rot lat="0" lon="0" rev="11400000"/>
              </a:lightRig>
            </a:scene3d>
            <a:sp3d/>
          </p:spPr>
          <p:txBody>
            <a:bodyPr vert="horz" wrap="square" lIns="91440" tIns="45720" rIns="91440" bIns="45720" numCol="1" anchor="t" anchorCtr="0" compatLnSpc="1">
              <a:prstTxWarp prst="textNoShape">
                <a:avLst/>
              </a:prstTxWarp>
            </a:bodyPr>
            <a:lstStyle/>
            <a:p>
              <a:pPr defTabSz="1218956">
                <a:defRPr/>
              </a:pPr>
              <a:endParaRPr lang="en-IN" sz="2400" dirty="0">
                <a:solidFill>
                  <a:prstClr val="black"/>
                </a:solidFill>
                <a:latin typeface="Calibri"/>
              </a:endParaRPr>
            </a:p>
          </p:txBody>
        </p:sp>
        <p:sp>
          <p:nvSpPr>
            <p:cNvPr id="10" name="Freeform 9"/>
            <p:cNvSpPr>
              <a:spLocks/>
            </p:cNvSpPr>
            <p:nvPr/>
          </p:nvSpPr>
          <p:spPr bwMode="auto">
            <a:xfrm>
              <a:off x="6482407" y="3218594"/>
              <a:ext cx="1830753" cy="1436083"/>
            </a:xfrm>
            <a:custGeom>
              <a:avLst/>
              <a:gdLst>
                <a:gd name="T0" fmla="*/ 1369 w 2542"/>
                <a:gd name="T1" fmla="*/ 0 h 1994"/>
                <a:gd name="T2" fmla="*/ 1334 w 2542"/>
                <a:gd name="T3" fmla="*/ 41 h 1994"/>
                <a:gd name="T4" fmla="*/ 1283 w 2542"/>
                <a:gd name="T5" fmla="*/ 130 h 1994"/>
                <a:gd name="T6" fmla="*/ 1264 w 2542"/>
                <a:gd name="T7" fmla="*/ 238 h 1994"/>
                <a:gd name="T8" fmla="*/ 1285 w 2542"/>
                <a:gd name="T9" fmla="*/ 346 h 1994"/>
                <a:gd name="T10" fmla="*/ 1339 w 2542"/>
                <a:gd name="T11" fmla="*/ 439 h 1994"/>
                <a:gd name="T12" fmla="*/ 1420 w 2542"/>
                <a:gd name="T13" fmla="*/ 507 h 1994"/>
                <a:gd name="T14" fmla="*/ 1522 w 2542"/>
                <a:gd name="T15" fmla="*/ 543 h 1994"/>
                <a:gd name="T16" fmla="*/ 1634 w 2542"/>
                <a:gd name="T17" fmla="*/ 543 h 1994"/>
                <a:gd name="T18" fmla="*/ 1736 w 2542"/>
                <a:gd name="T19" fmla="*/ 505 h 1994"/>
                <a:gd name="T20" fmla="*/ 1816 w 2542"/>
                <a:gd name="T21" fmla="*/ 437 h 1994"/>
                <a:gd name="T22" fmla="*/ 1871 w 2542"/>
                <a:gd name="T23" fmla="*/ 344 h 1994"/>
                <a:gd name="T24" fmla="*/ 1889 w 2542"/>
                <a:gd name="T25" fmla="*/ 234 h 1994"/>
                <a:gd name="T26" fmla="*/ 1871 w 2542"/>
                <a:gd name="T27" fmla="*/ 128 h 1994"/>
                <a:gd name="T28" fmla="*/ 1818 w 2542"/>
                <a:gd name="T29" fmla="*/ 39 h 1994"/>
                <a:gd name="T30" fmla="*/ 2542 w 2542"/>
                <a:gd name="T31" fmla="*/ 0 h 1994"/>
                <a:gd name="T32" fmla="*/ 2520 w 2542"/>
                <a:gd name="T33" fmla="*/ 295 h 1994"/>
                <a:gd name="T34" fmla="*/ 2458 w 2542"/>
                <a:gd name="T35" fmla="*/ 576 h 1994"/>
                <a:gd name="T36" fmla="*/ 2355 w 2542"/>
                <a:gd name="T37" fmla="*/ 841 h 1994"/>
                <a:gd name="T38" fmla="*/ 2220 w 2542"/>
                <a:gd name="T39" fmla="*/ 1086 h 1994"/>
                <a:gd name="T40" fmla="*/ 2052 w 2542"/>
                <a:gd name="T41" fmla="*/ 1309 h 1994"/>
                <a:gd name="T42" fmla="*/ 1856 w 2542"/>
                <a:gd name="T43" fmla="*/ 1505 h 1994"/>
                <a:gd name="T44" fmla="*/ 1634 w 2542"/>
                <a:gd name="T45" fmla="*/ 1673 h 1994"/>
                <a:gd name="T46" fmla="*/ 1389 w 2542"/>
                <a:gd name="T47" fmla="*/ 1808 h 1994"/>
                <a:gd name="T48" fmla="*/ 1124 w 2542"/>
                <a:gd name="T49" fmla="*/ 1909 h 1994"/>
                <a:gd name="T50" fmla="*/ 842 w 2542"/>
                <a:gd name="T51" fmla="*/ 1972 h 1994"/>
                <a:gd name="T52" fmla="*/ 548 w 2542"/>
                <a:gd name="T53" fmla="*/ 1994 h 1994"/>
                <a:gd name="T54" fmla="*/ 512 w 2542"/>
                <a:gd name="T55" fmla="*/ 1271 h 1994"/>
                <a:gd name="T56" fmla="*/ 420 w 2542"/>
                <a:gd name="T57" fmla="*/ 1324 h 1994"/>
                <a:gd name="T58" fmla="*/ 314 w 2542"/>
                <a:gd name="T59" fmla="*/ 1342 h 1994"/>
                <a:gd name="T60" fmla="*/ 205 w 2542"/>
                <a:gd name="T61" fmla="*/ 1322 h 1994"/>
                <a:gd name="T62" fmla="*/ 113 w 2542"/>
                <a:gd name="T63" fmla="*/ 1269 h 1994"/>
                <a:gd name="T64" fmla="*/ 44 w 2542"/>
                <a:gd name="T65" fmla="*/ 1188 h 1994"/>
                <a:gd name="T66" fmla="*/ 5 w 2542"/>
                <a:gd name="T67" fmla="*/ 1086 h 1994"/>
                <a:gd name="T68" fmla="*/ 5 w 2542"/>
                <a:gd name="T69" fmla="*/ 975 h 1994"/>
                <a:gd name="T70" fmla="*/ 42 w 2542"/>
                <a:gd name="T71" fmla="*/ 872 h 1994"/>
                <a:gd name="T72" fmla="*/ 111 w 2542"/>
                <a:gd name="T73" fmla="*/ 790 h 1994"/>
                <a:gd name="T74" fmla="*/ 203 w 2542"/>
                <a:gd name="T75" fmla="*/ 737 h 1994"/>
                <a:gd name="T76" fmla="*/ 312 w 2542"/>
                <a:gd name="T77" fmla="*/ 717 h 1994"/>
                <a:gd name="T78" fmla="*/ 418 w 2542"/>
                <a:gd name="T79" fmla="*/ 735 h 1994"/>
                <a:gd name="T80" fmla="*/ 510 w 2542"/>
                <a:gd name="T81" fmla="*/ 786 h 1994"/>
                <a:gd name="T82" fmla="*/ 548 w 2542"/>
                <a:gd name="T83" fmla="*/ 821 h 1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42" h="1994">
                  <a:moveTo>
                    <a:pt x="548" y="0"/>
                  </a:moveTo>
                  <a:lnTo>
                    <a:pt x="1369" y="0"/>
                  </a:lnTo>
                  <a:lnTo>
                    <a:pt x="1369" y="2"/>
                  </a:lnTo>
                  <a:lnTo>
                    <a:pt x="1334" y="41"/>
                  </a:lnTo>
                  <a:lnTo>
                    <a:pt x="1305" y="83"/>
                  </a:lnTo>
                  <a:lnTo>
                    <a:pt x="1283" y="130"/>
                  </a:lnTo>
                  <a:lnTo>
                    <a:pt x="1268" y="183"/>
                  </a:lnTo>
                  <a:lnTo>
                    <a:pt x="1264" y="238"/>
                  </a:lnTo>
                  <a:lnTo>
                    <a:pt x="1270" y="293"/>
                  </a:lnTo>
                  <a:lnTo>
                    <a:pt x="1285" y="346"/>
                  </a:lnTo>
                  <a:lnTo>
                    <a:pt x="1308" y="395"/>
                  </a:lnTo>
                  <a:lnTo>
                    <a:pt x="1339" y="439"/>
                  </a:lnTo>
                  <a:lnTo>
                    <a:pt x="1376" y="476"/>
                  </a:lnTo>
                  <a:lnTo>
                    <a:pt x="1420" y="507"/>
                  </a:lnTo>
                  <a:lnTo>
                    <a:pt x="1469" y="530"/>
                  </a:lnTo>
                  <a:lnTo>
                    <a:pt x="1522" y="543"/>
                  </a:lnTo>
                  <a:lnTo>
                    <a:pt x="1579" y="549"/>
                  </a:lnTo>
                  <a:lnTo>
                    <a:pt x="1634" y="543"/>
                  </a:lnTo>
                  <a:lnTo>
                    <a:pt x="1687" y="529"/>
                  </a:lnTo>
                  <a:lnTo>
                    <a:pt x="1736" y="505"/>
                  </a:lnTo>
                  <a:lnTo>
                    <a:pt x="1780" y="474"/>
                  </a:lnTo>
                  <a:lnTo>
                    <a:pt x="1816" y="437"/>
                  </a:lnTo>
                  <a:lnTo>
                    <a:pt x="1847" y="393"/>
                  </a:lnTo>
                  <a:lnTo>
                    <a:pt x="1871" y="344"/>
                  </a:lnTo>
                  <a:lnTo>
                    <a:pt x="1884" y="291"/>
                  </a:lnTo>
                  <a:lnTo>
                    <a:pt x="1889" y="234"/>
                  </a:lnTo>
                  <a:lnTo>
                    <a:pt x="1884" y="179"/>
                  </a:lnTo>
                  <a:lnTo>
                    <a:pt x="1871" y="128"/>
                  </a:lnTo>
                  <a:lnTo>
                    <a:pt x="1847" y="81"/>
                  </a:lnTo>
                  <a:lnTo>
                    <a:pt x="1818" y="39"/>
                  </a:lnTo>
                  <a:lnTo>
                    <a:pt x="1783" y="0"/>
                  </a:lnTo>
                  <a:lnTo>
                    <a:pt x="2542" y="0"/>
                  </a:lnTo>
                  <a:lnTo>
                    <a:pt x="2536" y="150"/>
                  </a:lnTo>
                  <a:lnTo>
                    <a:pt x="2520" y="295"/>
                  </a:lnTo>
                  <a:lnTo>
                    <a:pt x="2492" y="437"/>
                  </a:lnTo>
                  <a:lnTo>
                    <a:pt x="2458" y="576"/>
                  </a:lnTo>
                  <a:lnTo>
                    <a:pt x="2410" y="711"/>
                  </a:lnTo>
                  <a:lnTo>
                    <a:pt x="2355" y="841"/>
                  </a:lnTo>
                  <a:lnTo>
                    <a:pt x="2291" y="965"/>
                  </a:lnTo>
                  <a:lnTo>
                    <a:pt x="2220" y="1086"/>
                  </a:lnTo>
                  <a:lnTo>
                    <a:pt x="2140" y="1199"/>
                  </a:lnTo>
                  <a:lnTo>
                    <a:pt x="2052" y="1309"/>
                  </a:lnTo>
                  <a:lnTo>
                    <a:pt x="1957" y="1410"/>
                  </a:lnTo>
                  <a:lnTo>
                    <a:pt x="1856" y="1505"/>
                  </a:lnTo>
                  <a:lnTo>
                    <a:pt x="1749" y="1592"/>
                  </a:lnTo>
                  <a:lnTo>
                    <a:pt x="1634" y="1673"/>
                  </a:lnTo>
                  <a:lnTo>
                    <a:pt x="1513" y="1744"/>
                  </a:lnTo>
                  <a:lnTo>
                    <a:pt x="1389" y="1808"/>
                  </a:lnTo>
                  <a:lnTo>
                    <a:pt x="1259" y="1863"/>
                  </a:lnTo>
                  <a:lnTo>
                    <a:pt x="1124" y="1909"/>
                  </a:lnTo>
                  <a:lnTo>
                    <a:pt x="985" y="1945"/>
                  </a:lnTo>
                  <a:lnTo>
                    <a:pt x="842" y="1972"/>
                  </a:lnTo>
                  <a:lnTo>
                    <a:pt x="698" y="1989"/>
                  </a:lnTo>
                  <a:lnTo>
                    <a:pt x="548" y="1994"/>
                  </a:lnTo>
                  <a:lnTo>
                    <a:pt x="548" y="1234"/>
                  </a:lnTo>
                  <a:lnTo>
                    <a:pt x="512" y="1271"/>
                  </a:lnTo>
                  <a:lnTo>
                    <a:pt x="468" y="1300"/>
                  </a:lnTo>
                  <a:lnTo>
                    <a:pt x="420" y="1324"/>
                  </a:lnTo>
                  <a:lnTo>
                    <a:pt x="369" y="1336"/>
                  </a:lnTo>
                  <a:lnTo>
                    <a:pt x="314" y="1342"/>
                  </a:lnTo>
                  <a:lnTo>
                    <a:pt x="258" y="1336"/>
                  </a:lnTo>
                  <a:lnTo>
                    <a:pt x="205" y="1322"/>
                  </a:lnTo>
                  <a:lnTo>
                    <a:pt x="157" y="1300"/>
                  </a:lnTo>
                  <a:lnTo>
                    <a:pt x="113" y="1269"/>
                  </a:lnTo>
                  <a:lnTo>
                    <a:pt x="75" y="1232"/>
                  </a:lnTo>
                  <a:lnTo>
                    <a:pt x="44" y="1188"/>
                  </a:lnTo>
                  <a:lnTo>
                    <a:pt x="20" y="1139"/>
                  </a:lnTo>
                  <a:lnTo>
                    <a:pt x="5" y="1086"/>
                  </a:lnTo>
                  <a:lnTo>
                    <a:pt x="0" y="1031"/>
                  </a:lnTo>
                  <a:lnTo>
                    <a:pt x="5" y="975"/>
                  </a:lnTo>
                  <a:lnTo>
                    <a:pt x="20" y="922"/>
                  </a:lnTo>
                  <a:lnTo>
                    <a:pt x="42" y="872"/>
                  </a:lnTo>
                  <a:lnTo>
                    <a:pt x="73" y="828"/>
                  </a:lnTo>
                  <a:lnTo>
                    <a:pt x="111" y="790"/>
                  </a:lnTo>
                  <a:lnTo>
                    <a:pt x="155" y="759"/>
                  </a:lnTo>
                  <a:lnTo>
                    <a:pt x="203" y="737"/>
                  </a:lnTo>
                  <a:lnTo>
                    <a:pt x="256" y="722"/>
                  </a:lnTo>
                  <a:lnTo>
                    <a:pt x="312" y="717"/>
                  </a:lnTo>
                  <a:lnTo>
                    <a:pt x="367" y="720"/>
                  </a:lnTo>
                  <a:lnTo>
                    <a:pt x="418" y="735"/>
                  </a:lnTo>
                  <a:lnTo>
                    <a:pt x="466" y="757"/>
                  </a:lnTo>
                  <a:lnTo>
                    <a:pt x="510" y="786"/>
                  </a:lnTo>
                  <a:lnTo>
                    <a:pt x="546" y="821"/>
                  </a:lnTo>
                  <a:lnTo>
                    <a:pt x="548" y="821"/>
                  </a:lnTo>
                  <a:lnTo>
                    <a:pt x="548" y="0"/>
                  </a:lnTo>
                  <a:close/>
                </a:path>
              </a:pathLst>
            </a:custGeom>
            <a:solidFill>
              <a:srgbClr val="92D050"/>
            </a:solidFill>
            <a:ln w="38100">
              <a:solidFill>
                <a:srgbClr val="00B0F0"/>
              </a:solidFill>
              <a:prstDash val="solid"/>
              <a:round/>
              <a:headEnd/>
              <a:tailEnd/>
            </a:ln>
            <a:effectLst>
              <a:innerShdw blurRad="508000" dist="203200" dir="2700000">
                <a:prstClr val="black">
                  <a:alpha val="64000"/>
                </a:prstClr>
              </a:innerShdw>
            </a:effectLst>
            <a:scene3d>
              <a:camera prst="orthographicFront"/>
              <a:lightRig rig="threePt" dir="t">
                <a:rot lat="0" lon="0" rev="11400000"/>
              </a:lightRig>
            </a:scene3d>
            <a:sp3d/>
          </p:spPr>
          <p:txBody>
            <a:bodyPr vert="horz" wrap="square" lIns="91440" tIns="45720" rIns="91440" bIns="45720" numCol="1" anchor="t" anchorCtr="0" compatLnSpc="1">
              <a:prstTxWarp prst="textNoShape">
                <a:avLst/>
              </a:prstTxWarp>
            </a:bodyPr>
            <a:lstStyle/>
            <a:p>
              <a:pPr defTabSz="1218956">
                <a:defRPr/>
              </a:pPr>
              <a:endParaRPr lang="en-IN" sz="2400" dirty="0">
                <a:solidFill>
                  <a:prstClr val="black"/>
                </a:solidFill>
                <a:latin typeface="Calibri"/>
              </a:endParaRPr>
            </a:p>
          </p:txBody>
        </p:sp>
        <p:sp>
          <p:nvSpPr>
            <p:cNvPr id="11" name="Freeform 10"/>
            <p:cNvSpPr>
              <a:spLocks/>
            </p:cNvSpPr>
            <p:nvPr/>
          </p:nvSpPr>
          <p:spPr bwMode="auto">
            <a:xfrm>
              <a:off x="6877076" y="1783952"/>
              <a:ext cx="1436083" cy="1830033"/>
            </a:xfrm>
            <a:custGeom>
              <a:avLst/>
              <a:gdLst>
                <a:gd name="T0" fmla="*/ 150 w 1994"/>
                <a:gd name="T1" fmla="*/ 5 h 2541"/>
                <a:gd name="T2" fmla="*/ 437 w 1994"/>
                <a:gd name="T3" fmla="*/ 48 h 2541"/>
                <a:gd name="T4" fmla="*/ 711 w 1994"/>
                <a:gd name="T5" fmla="*/ 130 h 2541"/>
                <a:gd name="T6" fmla="*/ 965 w 1994"/>
                <a:gd name="T7" fmla="*/ 249 h 2541"/>
                <a:gd name="T8" fmla="*/ 1201 w 1994"/>
                <a:gd name="T9" fmla="*/ 400 h 2541"/>
                <a:gd name="T10" fmla="*/ 1409 w 1994"/>
                <a:gd name="T11" fmla="*/ 583 h 2541"/>
                <a:gd name="T12" fmla="*/ 1592 w 1994"/>
                <a:gd name="T13" fmla="*/ 793 h 2541"/>
                <a:gd name="T14" fmla="*/ 1743 w 1994"/>
                <a:gd name="T15" fmla="*/ 1027 h 2541"/>
                <a:gd name="T16" fmla="*/ 1862 w 1994"/>
                <a:gd name="T17" fmla="*/ 1283 h 2541"/>
                <a:gd name="T18" fmla="*/ 1944 w 1994"/>
                <a:gd name="T19" fmla="*/ 1555 h 2541"/>
                <a:gd name="T20" fmla="*/ 1988 w 1994"/>
                <a:gd name="T21" fmla="*/ 1844 h 2541"/>
                <a:gd name="T22" fmla="*/ 1235 w 1994"/>
                <a:gd name="T23" fmla="*/ 1992 h 2541"/>
                <a:gd name="T24" fmla="*/ 1299 w 1994"/>
                <a:gd name="T25" fmla="*/ 2073 h 2541"/>
                <a:gd name="T26" fmla="*/ 1336 w 1994"/>
                <a:gd name="T27" fmla="*/ 2171 h 2541"/>
                <a:gd name="T28" fmla="*/ 1336 w 1994"/>
                <a:gd name="T29" fmla="*/ 2283 h 2541"/>
                <a:gd name="T30" fmla="*/ 1299 w 1994"/>
                <a:gd name="T31" fmla="*/ 2385 h 2541"/>
                <a:gd name="T32" fmla="*/ 1232 w 1994"/>
                <a:gd name="T33" fmla="*/ 2466 h 2541"/>
                <a:gd name="T34" fmla="*/ 1139 w 1994"/>
                <a:gd name="T35" fmla="*/ 2521 h 2541"/>
                <a:gd name="T36" fmla="*/ 1031 w 1994"/>
                <a:gd name="T37" fmla="*/ 2541 h 2541"/>
                <a:gd name="T38" fmla="*/ 921 w 1994"/>
                <a:gd name="T39" fmla="*/ 2522 h 2541"/>
                <a:gd name="T40" fmla="*/ 828 w 1994"/>
                <a:gd name="T41" fmla="*/ 2468 h 2541"/>
                <a:gd name="T42" fmla="*/ 760 w 1994"/>
                <a:gd name="T43" fmla="*/ 2387 h 2541"/>
                <a:gd name="T44" fmla="*/ 722 w 1994"/>
                <a:gd name="T45" fmla="*/ 2285 h 2541"/>
                <a:gd name="T46" fmla="*/ 720 w 1994"/>
                <a:gd name="T47" fmla="*/ 2175 h 2541"/>
                <a:gd name="T48" fmla="*/ 757 w 1994"/>
                <a:gd name="T49" fmla="*/ 2075 h 2541"/>
                <a:gd name="T50" fmla="*/ 821 w 1994"/>
                <a:gd name="T51" fmla="*/ 1994 h 2541"/>
                <a:gd name="T52" fmla="*/ 0 w 1994"/>
                <a:gd name="T53" fmla="*/ 1992 h 2541"/>
                <a:gd name="T54" fmla="*/ 2 w 1994"/>
                <a:gd name="T55" fmla="*/ 1172 h 2541"/>
                <a:gd name="T56" fmla="*/ 82 w 1994"/>
                <a:gd name="T57" fmla="*/ 1237 h 2541"/>
                <a:gd name="T58" fmla="*/ 183 w 1994"/>
                <a:gd name="T59" fmla="*/ 1272 h 2541"/>
                <a:gd name="T60" fmla="*/ 294 w 1994"/>
                <a:gd name="T61" fmla="*/ 1272 h 2541"/>
                <a:gd name="T62" fmla="*/ 395 w 1994"/>
                <a:gd name="T63" fmla="*/ 1234 h 2541"/>
                <a:gd name="T64" fmla="*/ 475 w 1994"/>
                <a:gd name="T65" fmla="*/ 1164 h 2541"/>
                <a:gd name="T66" fmla="*/ 530 w 1994"/>
                <a:gd name="T67" fmla="*/ 1073 h 2541"/>
                <a:gd name="T68" fmla="*/ 548 w 1994"/>
                <a:gd name="T69" fmla="*/ 963 h 2541"/>
                <a:gd name="T70" fmla="*/ 528 w 1994"/>
                <a:gd name="T71" fmla="*/ 854 h 2541"/>
                <a:gd name="T72" fmla="*/ 473 w 1994"/>
                <a:gd name="T73" fmla="*/ 762 h 2541"/>
                <a:gd name="T74" fmla="*/ 393 w 1994"/>
                <a:gd name="T75" fmla="*/ 693 h 2541"/>
                <a:gd name="T76" fmla="*/ 291 w 1994"/>
                <a:gd name="T77" fmla="*/ 656 h 2541"/>
                <a:gd name="T78" fmla="*/ 179 w 1994"/>
                <a:gd name="T79" fmla="*/ 656 h 2541"/>
                <a:gd name="T80" fmla="*/ 81 w 1994"/>
                <a:gd name="T81" fmla="*/ 693 h 2541"/>
                <a:gd name="T82" fmla="*/ 0 w 1994"/>
                <a:gd name="T83" fmla="*/ 759 h 2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94" h="2541">
                  <a:moveTo>
                    <a:pt x="0" y="0"/>
                  </a:moveTo>
                  <a:lnTo>
                    <a:pt x="150" y="5"/>
                  </a:lnTo>
                  <a:lnTo>
                    <a:pt x="294" y="22"/>
                  </a:lnTo>
                  <a:lnTo>
                    <a:pt x="437" y="48"/>
                  </a:lnTo>
                  <a:lnTo>
                    <a:pt x="576" y="84"/>
                  </a:lnTo>
                  <a:lnTo>
                    <a:pt x="711" y="130"/>
                  </a:lnTo>
                  <a:lnTo>
                    <a:pt x="841" y="185"/>
                  </a:lnTo>
                  <a:lnTo>
                    <a:pt x="965" y="249"/>
                  </a:lnTo>
                  <a:lnTo>
                    <a:pt x="1086" y="320"/>
                  </a:lnTo>
                  <a:lnTo>
                    <a:pt x="1201" y="400"/>
                  </a:lnTo>
                  <a:lnTo>
                    <a:pt x="1308" y="488"/>
                  </a:lnTo>
                  <a:lnTo>
                    <a:pt x="1409" y="583"/>
                  </a:lnTo>
                  <a:lnTo>
                    <a:pt x="1504" y="685"/>
                  </a:lnTo>
                  <a:lnTo>
                    <a:pt x="1592" y="793"/>
                  </a:lnTo>
                  <a:lnTo>
                    <a:pt x="1672" y="907"/>
                  </a:lnTo>
                  <a:lnTo>
                    <a:pt x="1743" y="1027"/>
                  </a:lnTo>
                  <a:lnTo>
                    <a:pt x="1807" y="1153"/>
                  </a:lnTo>
                  <a:lnTo>
                    <a:pt x="1862" y="1283"/>
                  </a:lnTo>
                  <a:lnTo>
                    <a:pt x="1910" y="1417"/>
                  </a:lnTo>
                  <a:lnTo>
                    <a:pt x="1944" y="1555"/>
                  </a:lnTo>
                  <a:lnTo>
                    <a:pt x="1972" y="1698"/>
                  </a:lnTo>
                  <a:lnTo>
                    <a:pt x="1988" y="1844"/>
                  </a:lnTo>
                  <a:lnTo>
                    <a:pt x="1994" y="1992"/>
                  </a:lnTo>
                  <a:lnTo>
                    <a:pt x="1235" y="1992"/>
                  </a:lnTo>
                  <a:lnTo>
                    <a:pt x="1270" y="2031"/>
                  </a:lnTo>
                  <a:lnTo>
                    <a:pt x="1299" y="2073"/>
                  </a:lnTo>
                  <a:lnTo>
                    <a:pt x="1323" y="2120"/>
                  </a:lnTo>
                  <a:lnTo>
                    <a:pt x="1336" y="2171"/>
                  </a:lnTo>
                  <a:lnTo>
                    <a:pt x="1341" y="2226"/>
                  </a:lnTo>
                  <a:lnTo>
                    <a:pt x="1336" y="2283"/>
                  </a:lnTo>
                  <a:lnTo>
                    <a:pt x="1323" y="2336"/>
                  </a:lnTo>
                  <a:lnTo>
                    <a:pt x="1299" y="2385"/>
                  </a:lnTo>
                  <a:lnTo>
                    <a:pt x="1268" y="2429"/>
                  </a:lnTo>
                  <a:lnTo>
                    <a:pt x="1232" y="2466"/>
                  </a:lnTo>
                  <a:lnTo>
                    <a:pt x="1188" y="2497"/>
                  </a:lnTo>
                  <a:lnTo>
                    <a:pt x="1139" y="2521"/>
                  </a:lnTo>
                  <a:lnTo>
                    <a:pt x="1086" y="2535"/>
                  </a:lnTo>
                  <a:lnTo>
                    <a:pt x="1031" y="2541"/>
                  </a:lnTo>
                  <a:lnTo>
                    <a:pt x="974" y="2535"/>
                  </a:lnTo>
                  <a:lnTo>
                    <a:pt x="921" y="2522"/>
                  </a:lnTo>
                  <a:lnTo>
                    <a:pt x="872" y="2499"/>
                  </a:lnTo>
                  <a:lnTo>
                    <a:pt x="828" y="2468"/>
                  </a:lnTo>
                  <a:lnTo>
                    <a:pt x="791" y="2431"/>
                  </a:lnTo>
                  <a:lnTo>
                    <a:pt x="760" y="2387"/>
                  </a:lnTo>
                  <a:lnTo>
                    <a:pt x="737" y="2338"/>
                  </a:lnTo>
                  <a:lnTo>
                    <a:pt x="722" y="2285"/>
                  </a:lnTo>
                  <a:lnTo>
                    <a:pt x="716" y="2230"/>
                  </a:lnTo>
                  <a:lnTo>
                    <a:pt x="720" y="2175"/>
                  </a:lnTo>
                  <a:lnTo>
                    <a:pt x="735" y="2122"/>
                  </a:lnTo>
                  <a:lnTo>
                    <a:pt x="757" y="2075"/>
                  </a:lnTo>
                  <a:lnTo>
                    <a:pt x="786" y="2033"/>
                  </a:lnTo>
                  <a:lnTo>
                    <a:pt x="821" y="1994"/>
                  </a:lnTo>
                  <a:lnTo>
                    <a:pt x="821" y="1992"/>
                  </a:lnTo>
                  <a:lnTo>
                    <a:pt x="0" y="1992"/>
                  </a:lnTo>
                  <a:lnTo>
                    <a:pt x="0" y="1172"/>
                  </a:lnTo>
                  <a:lnTo>
                    <a:pt x="2" y="1172"/>
                  </a:lnTo>
                  <a:lnTo>
                    <a:pt x="40" y="1208"/>
                  </a:lnTo>
                  <a:lnTo>
                    <a:pt x="82" y="1237"/>
                  </a:lnTo>
                  <a:lnTo>
                    <a:pt x="130" y="1259"/>
                  </a:lnTo>
                  <a:lnTo>
                    <a:pt x="183" y="1272"/>
                  </a:lnTo>
                  <a:lnTo>
                    <a:pt x="238" y="1278"/>
                  </a:lnTo>
                  <a:lnTo>
                    <a:pt x="294" y="1272"/>
                  </a:lnTo>
                  <a:lnTo>
                    <a:pt x="345" y="1258"/>
                  </a:lnTo>
                  <a:lnTo>
                    <a:pt x="395" y="1234"/>
                  </a:lnTo>
                  <a:lnTo>
                    <a:pt x="439" y="1203"/>
                  </a:lnTo>
                  <a:lnTo>
                    <a:pt x="475" y="1164"/>
                  </a:lnTo>
                  <a:lnTo>
                    <a:pt x="506" y="1120"/>
                  </a:lnTo>
                  <a:lnTo>
                    <a:pt x="530" y="1073"/>
                  </a:lnTo>
                  <a:lnTo>
                    <a:pt x="545" y="1020"/>
                  </a:lnTo>
                  <a:lnTo>
                    <a:pt x="548" y="963"/>
                  </a:lnTo>
                  <a:lnTo>
                    <a:pt x="543" y="907"/>
                  </a:lnTo>
                  <a:lnTo>
                    <a:pt x="528" y="854"/>
                  </a:lnTo>
                  <a:lnTo>
                    <a:pt x="504" y="806"/>
                  </a:lnTo>
                  <a:lnTo>
                    <a:pt x="473" y="762"/>
                  </a:lnTo>
                  <a:lnTo>
                    <a:pt x="437" y="724"/>
                  </a:lnTo>
                  <a:lnTo>
                    <a:pt x="393" y="693"/>
                  </a:lnTo>
                  <a:lnTo>
                    <a:pt x="344" y="671"/>
                  </a:lnTo>
                  <a:lnTo>
                    <a:pt x="291" y="656"/>
                  </a:lnTo>
                  <a:lnTo>
                    <a:pt x="234" y="651"/>
                  </a:lnTo>
                  <a:lnTo>
                    <a:pt x="179" y="656"/>
                  </a:lnTo>
                  <a:lnTo>
                    <a:pt x="128" y="671"/>
                  </a:lnTo>
                  <a:lnTo>
                    <a:pt x="81" y="693"/>
                  </a:lnTo>
                  <a:lnTo>
                    <a:pt x="39" y="722"/>
                  </a:lnTo>
                  <a:lnTo>
                    <a:pt x="0" y="759"/>
                  </a:lnTo>
                  <a:lnTo>
                    <a:pt x="0" y="0"/>
                  </a:lnTo>
                  <a:close/>
                </a:path>
              </a:pathLst>
            </a:custGeom>
            <a:solidFill>
              <a:schemeClr val="accent2"/>
            </a:solidFill>
            <a:ln w="38100">
              <a:solidFill>
                <a:srgbClr val="00B0F0"/>
              </a:solidFill>
              <a:prstDash val="solid"/>
              <a:round/>
              <a:headEnd/>
              <a:tailEnd/>
            </a:ln>
            <a:effectLst>
              <a:innerShdw blurRad="381000" dist="266700" dir="18900000">
                <a:prstClr val="black">
                  <a:alpha val="64000"/>
                </a:prstClr>
              </a:innerShdw>
            </a:effectLst>
            <a:scene3d>
              <a:camera prst="orthographicFront"/>
              <a:lightRig rig="threePt" dir="t">
                <a:rot lat="0" lon="0" rev="11400000"/>
              </a:lightRig>
            </a:scene3d>
            <a:sp3d/>
          </p:spPr>
          <p:txBody>
            <a:bodyPr vert="horz" wrap="square" lIns="91440" tIns="45720" rIns="91440" bIns="45720" numCol="1" anchor="t" anchorCtr="0" compatLnSpc="1">
              <a:prstTxWarp prst="textNoShape">
                <a:avLst/>
              </a:prstTxWarp>
            </a:bodyPr>
            <a:lstStyle/>
            <a:p>
              <a:pPr defTabSz="1218956">
                <a:defRPr/>
              </a:pPr>
              <a:endParaRPr lang="en-IN" sz="2400" dirty="0">
                <a:solidFill>
                  <a:prstClr val="black"/>
                </a:solidFill>
                <a:latin typeface="Calibri"/>
              </a:endParaRPr>
            </a:p>
          </p:txBody>
        </p:sp>
        <p:sp>
          <p:nvSpPr>
            <p:cNvPr id="15" name="Freeform 11"/>
            <p:cNvSpPr>
              <a:spLocks/>
            </p:cNvSpPr>
            <p:nvPr/>
          </p:nvSpPr>
          <p:spPr bwMode="auto">
            <a:xfrm rot="3243413">
              <a:off x="4729837" y="4045610"/>
              <a:ext cx="566236" cy="956811"/>
            </a:xfrm>
            <a:custGeom>
              <a:avLst/>
              <a:gdLst>
                <a:gd name="T0" fmla="*/ 152 w 851"/>
                <a:gd name="T1" fmla="*/ 0 h 1438"/>
                <a:gd name="T2" fmla="*/ 700 w 851"/>
                <a:gd name="T3" fmla="*/ 0 h 1438"/>
                <a:gd name="T4" fmla="*/ 740 w 851"/>
                <a:gd name="T5" fmla="*/ 5 h 1438"/>
                <a:gd name="T6" fmla="*/ 777 w 851"/>
                <a:gd name="T7" fmla="*/ 20 h 1438"/>
                <a:gd name="T8" fmla="*/ 808 w 851"/>
                <a:gd name="T9" fmla="*/ 44 h 1438"/>
                <a:gd name="T10" fmla="*/ 831 w 851"/>
                <a:gd name="T11" fmla="*/ 75 h 1438"/>
                <a:gd name="T12" fmla="*/ 846 w 851"/>
                <a:gd name="T13" fmla="*/ 111 h 1438"/>
                <a:gd name="T14" fmla="*/ 851 w 851"/>
                <a:gd name="T15" fmla="*/ 152 h 1438"/>
                <a:gd name="T16" fmla="*/ 851 w 851"/>
                <a:gd name="T17" fmla="*/ 1287 h 1438"/>
                <a:gd name="T18" fmla="*/ 846 w 851"/>
                <a:gd name="T19" fmla="*/ 1327 h 1438"/>
                <a:gd name="T20" fmla="*/ 831 w 851"/>
                <a:gd name="T21" fmla="*/ 1363 h 1438"/>
                <a:gd name="T22" fmla="*/ 808 w 851"/>
                <a:gd name="T23" fmla="*/ 1394 h 1438"/>
                <a:gd name="T24" fmla="*/ 777 w 851"/>
                <a:gd name="T25" fmla="*/ 1418 h 1438"/>
                <a:gd name="T26" fmla="*/ 740 w 851"/>
                <a:gd name="T27" fmla="*/ 1433 h 1438"/>
                <a:gd name="T28" fmla="*/ 700 w 851"/>
                <a:gd name="T29" fmla="*/ 1438 h 1438"/>
                <a:gd name="T30" fmla="*/ 152 w 851"/>
                <a:gd name="T31" fmla="*/ 1438 h 1438"/>
                <a:gd name="T32" fmla="*/ 111 w 851"/>
                <a:gd name="T33" fmla="*/ 1433 h 1438"/>
                <a:gd name="T34" fmla="*/ 75 w 851"/>
                <a:gd name="T35" fmla="*/ 1418 h 1438"/>
                <a:gd name="T36" fmla="*/ 46 w 851"/>
                <a:gd name="T37" fmla="*/ 1394 h 1438"/>
                <a:gd name="T38" fmla="*/ 22 w 851"/>
                <a:gd name="T39" fmla="*/ 1363 h 1438"/>
                <a:gd name="T40" fmla="*/ 5 w 851"/>
                <a:gd name="T41" fmla="*/ 1327 h 1438"/>
                <a:gd name="T42" fmla="*/ 0 w 851"/>
                <a:gd name="T43" fmla="*/ 1287 h 1438"/>
                <a:gd name="T44" fmla="*/ 0 w 851"/>
                <a:gd name="T45" fmla="*/ 152 h 1438"/>
                <a:gd name="T46" fmla="*/ 5 w 851"/>
                <a:gd name="T47" fmla="*/ 111 h 1438"/>
                <a:gd name="T48" fmla="*/ 22 w 851"/>
                <a:gd name="T49" fmla="*/ 75 h 1438"/>
                <a:gd name="T50" fmla="*/ 46 w 851"/>
                <a:gd name="T51" fmla="*/ 44 h 1438"/>
                <a:gd name="T52" fmla="*/ 75 w 851"/>
                <a:gd name="T53" fmla="*/ 20 h 1438"/>
                <a:gd name="T54" fmla="*/ 111 w 851"/>
                <a:gd name="T55" fmla="*/ 5 h 1438"/>
                <a:gd name="T56" fmla="*/ 152 w 851"/>
                <a:gd name="T57" fmla="*/ 0 h 1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1" h="1438">
                  <a:moveTo>
                    <a:pt x="152" y="0"/>
                  </a:moveTo>
                  <a:lnTo>
                    <a:pt x="700" y="0"/>
                  </a:lnTo>
                  <a:lnTo>
                    <a:pt x="740" y="5"/>
                  </a:lnTo>
                  <a:lnTo>
                    <a:pt x="777" y="20"/>
                  </a:lnTo>
                  <a:lnTo>
                    <a:pt x="808" y="44"/>
                  </a:lnTo>
                  <a:lnTo>
                    <a:pt x="831" y="75"/>
                  </a:lnTo>
                  <a:lnTo>
                    <a:pt x="846" y="111"/>
                  </a:lnTo>
                  <a:lnTo>
                    <a:pt x="851" y="152"/>
                  </a:lnTo>
                  <a:lnTo>
                    <a:pt x="851" y="1287"/>
                  </a:lnTo>
                  <a:lnTo>
                    <a:pt x="846" y="1327"/>
                  </a:lnTo>
                  <a:lnTo>
                    <a:pt x="831" y="1363"/>
                  </a:lnTo>
                  <a:lnTo>
                    <a:pt x="808" y="1394"/>
                  </a:lnTo>
                  <a:lnTo>
                    <a:pt x="777" y="1418"/>
                  </a:lnTo>
                  <a:lnTo>
                    <a:pt x="740" y="1433"/>
                  </a:lnTo>
                  <a:lnTo>
                    <a:pt x="700" y="1438"/>
                  </a:lnTo>
                  <a:lnTo>
                    <a:pt x="152" y="1438"/>
                  </a:lnTo>
                  <a:lnTo>
                    <a:pt x="111" y="1433"/>
                  </a:lnTo>
                  <a:lnTo>
                    <a:pt x="75" y="1418"/>
                  </a:lnTo>
                  <a:lnTo>
                    <a:pt x="46" y="1394"/>
                  </a:lnTo>
                  <a:lnTo>
                    <a:pt x="22" y="1363"/>
                  </a:lnTo>
                  <a:lnTo>
                    <a:pt x="5" y="1327"/>
                  </a:lnTo>
                  <a:lnTo>
                    <a:pt x="0" y="1287"/>
                  </a:lnTo>
                  <a:lnTo>
                    <a:pt x="0" y="152"/>
                  </a:lnTo>
                  <a:lnTo>
                    <a:pt x="5" y="111"/>
                  </a:lnTo>
                  <a:lnTo>
                    <a:pt x="22" y="75"/>
                  </a:lnTo>
                  <a:lnTo>
                    <a:pt x="46" y="44"/>
                  </a:lnTo>
                  <a:lnTo>
                    <a:pt x="75" y="20"/>
                  </a:lnTo>
                  <a:lnTo>
                    <a:pt x="111" y="5"/>
                  </a:lnTo>
                  <a:lnTo>
                    <a:pt x="152" y="0"/>
                  </a:lnTo>
                  <a:close/>
                </a:path>
              </a:pathLst>
            </a:custGeom>
            <a:gradFill>
              <a:gsLst>
                <a:gs pos="83000">
                  <a:schemeClr val="bg1">
                    <a:lumMod val="63000"/>
                  </a:schemeClr>
                </a:gs>
                <a:gs pos="0">
                  <a:srgbClr val="5A5A5A">
                    <a:lumMod val="54000"/>
                  </a:srgbClr>
                </a:gs>
                <a:gs pos="39195">
                  <a:schemeClr val="bg1">
                    <a:lumMod val="89000"/>
                    <a:lumOff val="11000"/>
                  </a:schemeClr>
                </a:gs>
                <a:gs pos="62000">
                  <a:srgbClr val="000000">
                    <a:lumMod val="77000"/>
                  </a:srgbClr>
                </a:gs>
                <a:gs pos="13000">
                  <a:schemeClr val="bg1">
                    <a:lumMod val="65000"/>
                  </a:schemeClr>
                </a:gs>
                <a:gs pos="100000">
                  <a:schemeClr val="tx1">
                    <a:alpha val="53000"/>
                    <a:lumMod val="66000"/>
                    <a:lumOff val="34000"/>
                  </a:schemeClr>
                </a:gs>
              </a:gsLst>
              <a:lin ang="0" scaled="1"/>
            </a:gradFill>
            <a:ln w="0">
              <a:solidFill>
                <a:srgbClr val="00B0F0"/>
              </a:solidFill>
              <a:prstDash val="solid"/>
              <a:round/>
              <a:headEnd/>
              <a:tailEnd/>
            </a:ln>
          </p:spPr>
          <p:txBody>
            <a:bodyPr vert="horz" wrap="square" lIns="91440" tIns="45720" rIns="91440" bIns="45720" numCol="1" anchor="t" anchorCtr="0" compatLnSpc="1">
              <a:prstTxWarp prst="textNoShape">
                <a:avLst/>
              </a:prstTxWarp>
            </a:bodyPr>
            <a:lstStyle/>
            <a:p>
              <a:pPr defTabSz="1218956">
                <a:defRPr/>
              </a:pPr>
              <a:endParaRPr lang="en-IN" sz="2400" dirty="0">
                <a:solidFill>
                  <a:prstClr val="black"/>
                </a:solidFill>
                <a:latin typeface="Calibri"/>
              </a:endParaRPr>
            </a:p>
          </p:txBody>
        </p:sp>
        <p:sp>
          <p:nvSpPr>
            <p:cNvPr id="16" name="Freeform 12"/>
            <p:cNvSpPr>
              <a:spLocks/>
            </p:cNvSpPr>
            <p:nvPr/>
          </p:nvSpPr>
          <p:spPr bwMode="auto">
            <a:xfrm rot="3243413">
              <a:off x="3832723" y="4268706"/>
              <a:ext cx="646746" cy="1753932"/>
            </a:xfrm>
            <a:custGeom>
              <a:avLst/>
              <a:gdLst>
                <a:gd name="T0" fmla="*/ 124 w 972"/>
                <a:gd name="T1" fmla="*/ 0 h 2636"/>
                <a:gd name="T2" fmla="*/ 151 w 972"/>
                <a:gd name="T3" fmla="*/ 0 h 2636"/>
                <a:gd name="T4" fmla="*/ 820 w 972"/>
                <a:gd name="T5" fmla="*/ 0 h 2636"/>
                <a:gd name="T6" fmla="*/ 848 w 972"/>
                <a:gd name="T7" fmla="*/ 0 h 2636"/>
                <a:gd name="T8" fmla="*/ 873 w 972"/>
                <a:gd name="T9" fmla="*/ 0 h 2636"/>
                <a:gd name="T10" fmla="*/ 897 w 972"/>
                <a:gd name="T11" fmla="*/ 2 h 2636"/>
                <a:gd name="T12" fmla="*/ 919 w 972"/>
                <a:gd name="T13" fmla="*/ 6 h 2636"/>
                <a:gd name="T14" fmla="*/ 937 w 972"/>
                <a:gd name="T15" fmla="*/ 11 h 2636"/>
                <a:gd name="T16" fmla="*/ 952 w 972"/>
                <a:gd name="T17" fmla="*/ 20 h 2636"/>
                <a:gd name="T18" fmla="*/ 963 w 972"/>
                <a:gd name="T19" fmla="*/ 35 h 2636"/>
                <a:gd name="T20" fmla="*/ 970 w 972"/>
                <a:gd name="T21" fmla="*/ 53 h 2636"/>
                <a:gd name="T22" fmla="*/ 972 w 972"/>
                <a:gd name="T23" fmla="*/ 77 h 2636"/>
                <a:gd name="T24" fmla="*/ 972 w 972"/>
                <a:gd name="T25" fmla="*/ 2484 h 2636"/>
                <a:gd name="T26" fmla="*/ 966 w 972"/>
                <a:gd name="T27" fmla="*/ 2525 h 2636"/>
                <a:gd name="T28" fmla="*/ 952 w 972"/>
                <a:gd name="T29" fmla="*/ 2561 h 2636"/>
                <a:gd name="T30" fmla="*/ 928 w 972"/>
                <a:gd name="T31" fmla="*/ 2592 h 2636"/>
                <a:gd name="T32" fmla="*/ 897 w 972"/>
                <a:gd name="T33" fmla="*/ 2616 h 2636"/>
                <a:gd name="T34" fmla="*/ 860 w 972"/>
                <a:gd name="T35" fmla="*/ 2632 h 2636"/>
                <a:gd name="T36" fmla="*/ 820 w 972"/>
                <a:gd name="T37" fmla="*/ 2636 h 2636"/>
                <a:gd name="T38" fmla="*/ 151 w 972"/>
                <a:gd name="T39" fmla="*/ 2636 h 2636"/>
                <a:gd name="T40" fmla="*/ 111 w 972"/>
                <a:gd name="T41" fmla="*/ 2632 h 2636"/>
                <a:gd name="T42" fmla="*/ 75 w 972"/>
                <a:gd name="T43" fmla="*/ 2616 h 2636"/>
                <a:gd name="T44" fmla="*/ 45 w 972"/>
                <a:gd name="T45" fmla="*/ 2592 h 2636"/>
                <a:gd name="T46" fmla="*/ 22 w 972"/>
                <a:gd name="T47" fmla="*/ 2561 h 2636"/>
                <a:gd name="T48" fmla="*/ 5 w 972"/>
                <a:gd name="T49" fmla="*/ 2525 h 2636"/>
                <a:gd name="T50" fmla="*/ 0 w 972"/>
                <a:gd name="T51" fmla="*/ 2484 h 2636"/>
                <a:gd name="T52" fmla="*/ 0 w 972"/>
                <a:gd name="T53" fmla="*/ 77 h 2636"/>
                <a:gd name="T54" fmla="*/ 3 w 972"/>
                <a:gd name="T55" fmla="*/ 53 h 2636"/>
                <a:gd name="T56" fmla="*/ 9 w 972"/>
                <a:gd name="T57" fmla="*/ 35 h 2636"/>
                <a:gd name="T58" fmla="*/ 22 w 972"/>
                <a:gd name="T59" fmla="*/ 20 h 2636"/>
                <a:gd name="T60" fmla="*/ 36 w 972"/>
                <a:gd name="T61" fmla="*/ 11 h 2636"/>
                <a:gd name="T62" fmla="*/ 54 w 972"/>
                <a:gd name="T63" fmla="*/ 6 h 2636"/>
                <a:gd name="T64" fmla="*/ 75 w 972"/>
                <a:gd name="T65" fmla="*/ 2 h 2636"/>
                <a:gd name="T66" fmla="*/ 98 w 972"/>
                <a:gd name="T67" fmla="*/ 0 h 2636"/>
                <a:gd name="T68" fmla="*/ 124 w 972"/>
                <a:gd name="T69" fmla="*/ 0 h 2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72" h="2636">
                  <a:moveTo>
                    <a:pt x="124" y="0"/>
                  </a:moveTo>
                  <a:lnTo>
                    <a:pt x="151" y="0"/>
                  </a:lnTo>
                  <a:lnTo>
                    <a:pt x="820" y="0"/>
                  </a:lnTo>
                  <a:lnTo>
                    <a:pt x="848" y="0"/>
                  </a:lnTo>
                  <a:lnTo>
                    <a:pt x="873" y="0"/>
                  </a:lnTo>
                  <a:lnTo>
                    <a:pt x="897" y="2"/>
                  </a:lnTo>
                  <a:lnTo>
                    <a:pt x="919" y="6"/>
                  </a:lnTo>
                  <a:lnTo>
                    <a:pt x="937" y="11"/>
                  </a:lnTo>
                  <a:lnTo>
                    <a:pt x="952" y="20"/>
                  </a:lnTo>
                  <a:lnTo>
                    <a:pt x="963" y="35"/>
                  </a:lnTo>
                  <a:lnTo>
                    <a:pt x="970" y="53"/>
                  </a:lnTo>
                  <a:lnTo>
                    <a:pt x="972" y="77"/>
                  </a:lnTo>
                  <a:lnTo>
                    <a:pt x="972" y="2484"/>
                  </a:lnTo>
                  <a:lnTo>
                    <a:pt x="966" y="2525"/>
                  </a:lnTo>
                  <a:lnTo>
                    <a:pt x="952" y="2561"/>
                  </a:lnTo>
                  <a:lnTo>
                    <a:pt x="928" y="2592"/>
                  </a:lnTo>
                  <a:lnTo>
                    <a:pt x="897" y="2616"/>
                  </a:lnTo>
                  <a:lnTo>
                    <a:pt x="860" y="2632"/>
                  </a:lnTo>
                  <a:lnTo>
                    <a:pt x="820" y="2636"/>
                  </a:lnTo>
                  <a:lnTo>
                    <a:pt x="151" y="2636"/>
                  </a:lnTo>
                  <a:lnTo>
                    <a:pt x="111" y="2632"/>
                  </a:lnTo>
                  <a:lnTo>
                    <a:pt x="75" y="2616"/>
                  </a:lnTo>
                  <a:lnTo>
                    <a:pt x="45" y="2592"/>
                  </a:lnTo>
                  <a:lnTo>
                    <a:pt x="22" y="2561"/>
                  </a:lnTo>
                  <a:lnTo>
                    <a:pt x="5" y="2525"/>
                  </a:lnTo>
                  <a:lnTo>
                    <a:pt x="0" y="2484"/>
                  </a:lnTo>
                  <a:lnTo>
                    <a:pt x="0" y="77"/>
                  </a:lnTo>
                  <a:lnTo>
                    <a:pt x="3" y="53"/>
                  </a:lnTo>
                  <a:lnTo>
                    <a:pt x="9" y="35"/>
                  </a:lnTo>
                  <a:lnTo>
                    <a:pt x="22" y="20"/>
                  </a:lnTo>
                  <a:lnTo>
                    <a:pt x="36" y="11"/>
                  </a:lnTo>
                  <a:lnTo>
                    <a:pt x="54" y="6"/>
                  </a:lnTo>
                  <a:lnTo>
                    <a:pt x="75" y="2"/>
                  </a:lnTo>
                  <a:lnTo>
                    <a:pt x="98" y="0"/>
                  </a:lnTo>
                  <a:lnTo>
                    <a:pt x="124" y="0"/>
                  </a:lnTo>
                  <a:close/>
                </a:path>
              </a:pathLst>
            </a:custGeom>
            <a:gradFill>
              <a:gsLst>
                <a:gs pos="83000">
                  <a:schemeClr val="bg1">
                    <a:lumMod val="77000"/>
                    <a:lumOff val="23000"/>
                  </a:schemeClr>
                </a:gs>
                <a:gs pos="0">
                  <a:srgbClr val="5A5A5A">
                    <a:lumMod val="58000"/>
                    <a:lumOff val="42000"/>
                  </a:srgbClr>
                </a:gs>
                <a:gs pos="39195">
                  <a:schemeClr val="bg1">
                    <a:lumMod val="98000"/>
                  </a:schemeClr>
                </a:gs>
                <a:gs pos="62000">
                  <a:srgbClr val="000000">
                    <a:lumMod val="58000"/>
                    <a:lumOff val="42000"/>
                  </a:srgbClr>
                </a:gs>
                <a:gs pos="13000">
                  <a:schemeClr val="bg1"/>
                </a:gs>
                <a:gs pos="100000">
                  <a:schemeClr val="tx1">
                    <a:alpha val="53000"/>
                    <a:lumMod val="41000"/>
                    <a:lumOff val="59000"/>
                  </a:schemeClr>
                </a:gs>
              </a:gsLst>
              <a:lin ang="0" scaled="1"/>
            </a:gradFill>
            <a:ln w="0">
              <a:solidFill>
                <a:srgbClr val="00B0F0"/>
              </a:solidFill>
              <a:prstDash val="solid"/>
              <a:round/>
              <a:headEnd/>
              <a:tailEnd/>
            </a:ln>
          </p:spPr>
          <p:txBody>
            <a:bodyPr vert="horz" wrap="square" lIns="91440" tIns="45720" rIns="91440" bIns="45720" numCol="1" anchor="t" anchorCtr="0" compatLnSpc="1">
              <a:prstTxWarp prst="textNoShape">
                <a:avLst/>
              </a:prstTxWarp>
            </a:bodyPr>
            <a:lstStyle/>
            <a:p>
              <a:pPr defTabSz="1218956">
                <a:defRPr/>
              </a:pPr>
              <a:endParaRPr lang="en-IN" sz="2400" dirty="0">
                <a:solidFill>
                  <a:prstClr val="black"/>
                </a:solidFill>
                <a:latin typeface="Calibri"/>
              </a:endParaRPr>
            </a:p>
          </p:txBody>
        </p:sp>
        <p:sp>
          <p:nvSpPr>
            <p:cNvPr id="19" name="Freeform 15"/>
            <p:cNvSpPr>
              <a:spLocks/>
            </p:cNvSpPr>
            <p:nvPr/>
          </p:nvSpPr>
          <p:spPr bwMode="auto">
            <a:xfrm rot="3243413">
              <a:off x="5073728" y="4179969"/>
              <a:ext cx="600835" cy="164348"/>
            </a:xfrm>
            <a:custGeom>
              <a:avLst/>
              <a:gdLst>
                <a:gd name="T0" fmla="*/ 79 w 903"/>
                <a:gd name="T1" fmla="*/ 0 h 247"/>
                <a:gd name="T2" fmla="*/ 824 w 903"/>
                <a:gd name="T3" fmla="*/ 0 h 247"/>
                <a:gd name="T4" fmla="*/ 850 w 903"/>
                <a:gd name="T5" fmla="*/ 5 h 247"/>
                <a:gd name="T6" fmla="*/ 870 w 903"/>
                <a:gd name="T7" fmla="*/ 16 h 247"/>
                <a:gd name="T8" fmla="*/ 888 w 903"/>
                <a:gd name="T9" fmla="*/ 33 h 247"/>
                <a:gd name="T10" fmla="*/ 899 w 903"/>
                <a:gd name="T11" fmla="*/ 55 h 247"/>
                <a:gd name="T12" fmla="*/ 903 w 903"/>
                <a:gd name="T13" fmla="*/ 80 h 247"/>
                <a:gd name="T14" fmla="*/ 903 w 903"/>
                <a:gd name="T15" fmla="*/ 168 h 247"/>
                <a:gd name="T16" fmla="*/ 899 w 903"/>
                <a:gd name="T17" fmla="*/ 194 h 247"/>
                <a:gd name="T18" fmla="*/ 888 w 903"/>
                <a:gd name="T19" fmla="*/ 216 h 247"/>
                <a:gd name="T20" fmla="*/ 870 w 903"/>
                <a:gd name="T21" fmla="*/ 232 h 247"/>
                <a:gd name="T22" fmla="*/ 850 w 903"/>
                <a:gd name="T23" fmla="*/ 243 h 247"/>
                <a:gd name="T24" fmla="*/ 824 w 903"/>
                <a:gd name="T25" fmla="*/ 247 h 247"/>
                <a:gd name="T26" fmla="*/ 79 w 903"/>
                <a:gd name="T27" fmla="*/ 247 h 247"/>
                <a:gd name="T28" fmla="*/ 55 w 903"/>
                <a:gd name="T29" fmla="*/ 243 h 247"/>
                <a:gd name="T30" fmla="*/ 33 w 903"/>
                <a:gd name="T31" fmla="*/ 232 h 247"/>
                <a:gd name="T32" fmla="*/ 17 w 903"/>
                <a:gd name="T33" fmla="*/ 216 h 247"/>
                <a:gd name="T34" fmla="*/ 6 w 903"/>
                <a:gd name="T35" fmla="*/ 194 h 247"/>
                <a:gd name="T36" fmla="*/ 0 w 903"/>
                <a:gd name="T37" fmla="*/ 168 h 247"/>
                <a:gd name="T38" fmla="*/ 0 w 903"/>
                <a:gd name="T39" fmla="*/ 80 h 247"/>
                <a:gd name="T40" fmla="*/ 6 w 903"/>
                <a:gd name="T41" fmla="*/ 55 h 247"/>
                <a:gd name="T42" fmla="*/ 17 w 903"/>
                <a:gd name="T43" fmla="*/ 33 h 247"/>
                <a:gd name="T44" fmla="*/ 33 w 903"/>
                <a:gd name="T45" fmla="*/ 16 h 247"/>
                <a:gd name="T46" fmla="*/ 55 w 903"/>
                <a:gd name="T47" fmla="*/ 5 h 247"/>
                <a:gd name="T48" fmla="*/ 79 w 903"/>
                <a:gd name="T49"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03" h="247">
                  <a:moveTo>
                    <a:pt x="79" y="0"/>
                  </a:moveTo>
                  <a:lnTo>
                    <a:pt x="824" y="0"/>
                  </a:lnTo>
                  <a:lnTo>
                    <a:pt x="850" y="5"/>
                  </a:lnTo>
                  <a:lnTo>
                    <a:pt x="870" y="16"/>
                  </a:lnTo>
                  <a:lnTo>
                    <a:pt x="888" y="33"/>
                  </a:lnTo>
                  <a:lnTo>
                    <a:pt x="899" y="55"/>
                  </a:lnTo>
                  <a:lnTo>
                    <a:pt x="903" y="80"/>
                  </a:lnTo>
                  <a:lnTo>
                    <a:pt x="903" y="168"/>
                  </a:lnTo>
                  <a:lnTo>
                    <a:pt x="899" y="194"/>
                  </a:lnTo>
                  <a:lnTo>
                    <a:pt x="888" y="216"/>
                  </a:lnTo>
                  <a:lnTo>
                    <a:pt x="870" y="232"/>
                  </a:lnTo>
                  <a:lnTo>
                    <a:pt x="850" y="243"/>
                  </a:lnTo>
                  <a:lnTo>
                    <a:pt x="824" y="247"/>
                  </a:lnTo>
                  <a:lnTo>
                    <a:pt x="79" y="247"/>
                  </a:lnTo>
                  <a:lnTo>
                    <a:pt x="55" y="243"/>
                  </a:lnTo>
                  <a:lnTo>
                    <a:pt x="33" y="232"/>
                  </a:lnTo>
                  <a:lnTo>
                    <a:pt x="17" y="216"/>
                  </a:lnTo>
                  <a:lnTo>
                    <a:pt x="6" y="194"/>
                  </a:lnTo>
                  <a:lnTo>
                    <a:pt x="0" y="168"/>
                  </a:lnTo>
                  <a:lnTo>
                    <a:pt x="0" y="80"/>
                  </a:lnTo>
                  <a:lnTo>
                    <a:pt x="6" y="55"/>
                  </a:lnTo>
                  <a:lnTo>
                    <a:pt x="17" y="33"/>
                  </a:lnTo>
                  <a:lnTo>
                    <a:pt x="33" y="16"/>
                  </a:lnTo>
                  <a:lnTo>
                    <a:pt x="55" y="5"/>
                  </a:lnTo>
                  <a:lnTo>
                    <a:pt x="79" y="0"/>
                  </a:lnTo>
                  <a:close/>
                </a:path>
              </a:pathLst>
            </a:custGeom>
            <a:gradFill>
              <a:gsLst>
                <a:gs pos="83000">
                  <a:schemeClr val="bg1">
                    <a:lumMod val="77000"/>
                    <a:lumOff val="23000"/>
                  </a:schemeClr>
                </a:gs>
                <a:gs pos="0">
                  <a:srgbClr val="5A5A5A">
                    <a:lumMod val="58000"/>
                    <a:lumOff val="42000"/>
                  </a:srgbClr>
                </a:gs>
                <a:gs pos="39195">
                  <a:schemeClr val="bg1">
                    <a:lumMod val="98000"/>
                  </a:schemeClr>
                </a:gs>
                <a:gs pos="62000">
                  <a:srgbClr val="000000">
                    <a:lumMod val="58000"/>
                    <a:lumOff val="42000"/>
                  </a:srgbClr>
                </a:gs>
                <a:gs pos="13000">
                  <a:schemeClr val="bg1"/>
                </a:gs>
                <a:gs pos="100000">
                  <a:schemeClr val="tx1">
                    <a:alpha val="53000"/>
                    <a:lumMod val="41000"/>
                    <a:lumOff val="59000"/>
                  </a:schemeClr>
                </a:gs>
              </a:gsLst>
              <a:lin ang="0" scaled="1"/>
            </a:gradFill>
            <a:ln w="0">
              <a:solidFill>
                <a:srgbClr val="00B0F0"/>
              </a:solidFill>
              <a:prstDash val="solid"/>
              <a:round/>
              <a:headEnd/>
              <a:tailEnd/>
            </a:ln>
          </p:spPr>
          <p:txBody>
            <a:bodyPr vert="horz" wrap="square" lIns="91440" tIns="45720" rIns="91440" bIns="45720" numCol="1" anchor="t" anchorCtr="0" compatLnSpc="1">
              <a:prstTxWarp prst="textNoShape">
                <a:avLst/>
              </a:prstTxWarp>
            </a:bodyPr>
            <a:lstStyle/>
            <a:p>
              <a:pPr defTabSz="1218956">
                <a:defRPr/>
              </a:pPr>
              <a:endParaRPr lang="en-IN" sz="2400" dirty="0">
                <a:solidFill>
                  <a:prstClr val="black"/>
                </a:solidFill>
                <a:latin typeface="Calibri"/>
              </a:endParaRPr>
            </a:p>
          </p:txBody>
        </p:sp>
        <p:sp>
          <p:nvSpPr>
            <p:cNvPr id="37" name="Freeform 12"/>
            <p:cNvSpPr>
              <a:spLocks/>
            </p:cNvSpPr>
            <p:nvPr/>
          </p:nvSpPr>
          <p:spPr bwMode="auto">
            <a:xfrm rot="3243413">
              <a:off x="3293986" y="5320650"/>
              <a:ext cx="651800" cy="425638"/>
            </a:xfrm>
            <a:custGeom>
              <a:avLst/>
              <a:gdLst>
                <a:gd name="T0" fmla="*/ 124 w 972"/>
                <a:gd name="T1" fmla="*/ 0 h 2636"/>
                <a:gd name="T2" fmla="*/ 151 w 972"/>
                <a:gd name="T3" fmla="*/ 0 h 2636"/>
                <a:gd name="T4" fmla="*/ 820 w 972"/>
                <a:gd name="T5" fmla="*/ 0 h 2636"/>
                <a:gd name="T6" fmla="*/ 848 w 972"/>
                <a:gd name="T7" fmla="*/ 0 h 2636"/>
                <a:gd name="T8" fmla="*/ 873 w 972"/>
                <a:gd name="T9" fmla="*/ 0 h 2636"/>
                <a:gd name="T10" fmla="*/ 897 w 972"/>
                <a:gd name="T11" fmla="*/ 2 h 2636"/>
                <a:gd name="T12" fmla="*/ 919 w 972"/>
                <a:gd name="T13" fmla="*/ 6 h 2636"/>
                <a:gd name="T14" fmla="*/ 937 w 972"/>
                <a:gd name="T15" fmla="*/ 11 h 2636"/>
                <a:gd name="T16" fmla="*/ 952 w 972"/>
                <a:gd name="T17" fmla="*/ 20 h 2636"/>
                <a:gd name="T18" fmla="*/ 963 w 972"/>
                <a:gd name="T19" fmla="*/ 35 h 2636"/>
                <a:gd name="T20" fmla="*/ 970 w 972"/>
                <a:gd name="T21" fmla="*/ 53 h 2636"/>
                <a:gd name="T22" fmla="*/ 972 w 972"/>
                <a:gd name="T23" fmla="*/ 77 h 2636"/>
                <a:gd name="T24" fmla="*/ 972 w 972"/>
                <a:gd name="T25" fmla="*/ 2484 h 2636"/>
                <a:gd name="T26" fmla="*/ 966 w 972"/>
                <a:gd name="T27" fmla="*/ 2525 h 2636"/>
                <a:gd name="T28" fmla="*/ 952 w 972"/>
                <a:gd name="T29" fmla="*/ 2561 h 2636"/>
                <a:gd name="T30" fmla="*/ 928 w 972"/>
                <a:gd name="T31" fmla="*/ 2592 h 2636"/>
                <a:gd name="T32" fmla="*/ 897 w 972"/>
                <a:gd name="T33" fmla="*/ 2616 h 2636"/>
                <a:gd name="T34" fmla="*/ 860 w 972"/>
                <a:gd name="T35" fmla="*/ 2632 h 2636"/>
                <a:gd name="T36" fmla="*/ 820 w 972"/>
                <a:gd name="T37" fmla="*/ 2636 h 2636"/>
                <a:gd name="T38" fmla="*/ 151 w 972"/>
                <a:gd name="T39" fmla="*/ 2636 h 2636"/>
                <a:gd name="T40" fmla="*/ 111 w 972"/>
                <a:gd name="T41" fmla="*/ 2632 h 2636"/>
                <a:gd name="T42" fmla="*/ 75 w 972"/>
                <a:gd name="T43" fmla="*/ 2616 h 2636"/>
                <a:gd name="T44" fmla="*/ 45 w 972"/>
                <a:gd name="T45" fmla="*/ 2592 h 2636"/>
                <a:gd name="T46" fmla="*/ 22 w 972"/>
                <a:gd name="T47" fmla="*/ 2561 h 2636"/>
                <a:gd name="T48" fmla="*/ 5 w 972"/>
                <a:gd name="T49" fmla="*/ 2525 h 2636"/>
                <a:gd name="T50" fmla="*/ 0 w 972"/>
                <a:gd name="T51" fmla="*/ 2484 h 2636"/>
                <a:gd name="T52" fmla="*/ 0 w 972"/>
                <a:gd name="T53" fmla="*/ 77 h 2636"/>
                <a:gd name="T54" fmla="*/ 3 w 972"/>
                <a:gd name="T55" fmla="*/ 53 h 2636"/>
                <a:gd name="T56" fmla="*/ 9 w 972"/>
                <a:gd name="T57" fmla="*/ 35 h 2636"/>
                <a:gd name="T58" fmla="*/ 22 w 972"/>
                <a:gd name="T59" fmla="*/ 20 h 2636"/>
                <a:gd name="T60" fmla="*/ 36 w 972"/>
                <a:gd name="T61" fmla="*/ 11 h 2636"/>
                <a:gd name="T62" fmla="*/ 54 w 972"/>
                <a:gd name="T63" fmla="*/ 6 h 2636"/>
                <a:gd name="T64" fmla="*/ 75 w 972"/>
                <a:gd name="T65" fmla="*/ 2 h 2636"/>
                <a:gd name="T66" fmla="*/ 98 w 972"/>
                <a:gd name="T67" fmla="*/ 0 h 2636"/>
                <a:gd name="T68" fmla="*/ 124 w 972"/>
                <a:gd name="T69" fmla="*/ 0 h 2636"/>
                <a:gd name="connsiteX0" fmla="*/ 1292 w 10016"/>
                <a:gd name="connsiteY0" fmla="*/ 0 h 10000"/>
                <a:gd name="connsiteX1" fmla="*/ 1569 w 10016"/>
                <a:gd name="connsiteY1" fmla="*/ 0 h 10000"/>
                <a:gd name="connsiteX2" fmla="*/ 8452 w 10016"/>
                <a:gd name="connsiteY2" fmla="*/ 0 h 10000"/>
                <a:gd name="connsiteX3" fmla="*/ 8740 w 10016"/>
                <a:gd name="connsiteY3" fmla="*/ 0 h 10000"/>
                <a:gd name="connsiteX4" fmla="*/ 8997 w 10016"/>
                <a:gd name="connsiteY4" fmla="*/ 0 h 10000"/>
                <a:gd name="connsiteX5" fmla="*/ 9244 w 10016"/>
                <a:gd name="connsiteY5" fmla="*/ 8 h 10000"/>
                <a:gd name="connsiteX6" fmla="*/ 9471 w 10016"/>
                <a:gd name="connsiteY6" fmla="*/ 23 h 10000"/>
                <a:gd name="connsiteX7" fmla="*/ 9656 w 10016"/>
                <a:gd name="connsiteY7" fmla="*/ 42 h 10000"/>
                <a:gd name="connsiteX8" fmla="*/ 9810 w 10016"/>
                <a:gd name="connsiteY8" fmla="*/ 76 h 10000"/>
                <a:gd name="connsiteX9" fmla="*/ 9923 w 10016"/>
                <a:gd name="connsiteY9" fmla="*/ 133 h 10000"/>
                <a:gd name="connsiteX10" fmla="*/ 9995 w 10016"/>
                <a:gd name="connsiteY10" fmla="*/ 201 h 10000"/>
                <a:gd name="connsiteX11" fmla="*/ 10016 w 10016"/>
                <a:gd name="connsiteY11" fmla="*/ 292 h 10000"/>
                <a:gd name="connsiteX12" fmla="*/ 10016 w 10016"/>
                <a:gd name="connsiteY12" fmla="*/ 9423 h 10000"/>
                <a:gd name="connsiteX13" fmla="*/ 9954 w 10016"/>
                <a:gd name="connsiteY13" fmla="*/ 9579 h 10000"/>
                <a:gd name="connsiteX14" fmla="*/ 9810 w 10016"/>
                <a:gd name="connsiteY14" fmla="*/ 9715 h 10000"/>
                <a:gd name="connsiteX15" fmla="*/ 9563 w 10016"/>
                <a:gd name="connsiteY15" fmla="*/ 9833 h 10000"/>
                <a:gd name="connsiteX16" fmla="*/ 9244 w 10016"/>
                <a:gd name="connsiteY16" fmla="*/ 9924 h 10000"/>
                <a:gd name="connsiteX17" fmla="*/ 8864 w 10016"/>
                <a:gd name="connsiteY17" fmla="*/ 9985 h 10000"/>
                <a:gd name="connsiteX18" fmla="*/ 8452 w 10016"/>
                <a:gd name="connsiteY18" fmla="*/ 10000 h 10000"/>
                <a:gd name="connsiteX19" fmla="*/ 1569 w 10016"/>
                <a:gd name="connsiteY19" fmla="*/ 10000 h 10000"/>
                <a:gd name="connsiteX20" fmla="*/ 1158 w 10016"/>
                <a:gd name="connsiteY20" fmla="*/ 9985 h 10000"/>
                <a:gd name="connsiteX21" fmla="*/ 788 w 10016"/>
                <a:gd name="connsiteY21" fmla="*/ 9924 h 10000"/>
                <a:gd name="connsiteX22" fmla="*/ 479 w 10016"/>
                <a:gd name="connsiteY22" fmla="*/ 9833 h 10000"/>
                <a:gd name="connsiteX23" fmla="*/ 242 w 10016"/>
                <a:gd name="connsiteY23" fmla="*/ 9715 h 10000"/>
                <a:gd name="connsiteX24" fmla="*/ 67 w 10016"/>
                <a:gd name="connsiteY24" fmla="*/ 9579 h 10000"/>
                <a:gd name="connsiteX25" fmla="*/ 16 w 10016"/>
                <a:gd name="connsiteY25" fmla="*/ 9423 h 10000"/>
                <a:gd name="connsiteX26" fmla="*/ 0 w 10016"/>
                <a:gd name="connsiteY26" fmla="*/ 7482 h 10000"/>
                <a:gd name="connsiteX27" fmla="*/ 16 w 10016"/>
                <a:gd name="connsiteY27" fmla="*/ 292 h 10000"/>
                <a:gd name="connsiteX28" fmla="*/ 47 w 10016"/>
                <a:gd name="connsiteY28" fmla="*/ 201 h 10000"/>
                <a:gd name="connsiteX29" fmla="*/ 109 w 10016"/>
                <a:gd name="connsiteY29" fmla="*/ 133 h 10000"/>
                <a:gd name="connsiteX30" fmla="*/ 242 w 10016"/>
                <a:gd name="connsiteY30" fmla="*/ 76 h 10000"/>
                <a:gd name="connsiteX31" fmla="*/ 386 w 10016"/>
                <a:gd name="connsiteY31" fmla="*/ 42 h 10000"/>
                <a:gd name="connsiteX32" fmla="*/ 572 w 10016"/>
                <a:gd name="connsiteY32" fmla="*/ 23 h 10000"/>
                <a:gd name="connsiteX33" fmla="*/ 788 w 10016"/>
                <a:gd name="connsiteY33" fmla="*/ 8 h 10000"/>
                <a:gd name="connsiteX34" fmla="*/ 1024 w 10016"/>
                <a:gd name="connsiteY34" fmla="*/ 0 h 10000"/>
                <a:gd name="connsiteX35" fmla="*/ 1292 w 10016"/>
                <a:gd name="connsiteY35" fmla="*/ 0 h 10000"/>
                <a:gd name="connsiteX0" fmla="*/ 1292 w 10035"/>
                <a:gd name="connsiteY0" fmla="*/ 0 h 10000"/>
                <a:gd name="connsiteX1" fmla="*/ 1569 w 10035"/>
                <a:gd name="connsiteY1" fmla="*/ 0 h 10000"/>
                <a:gd name="connsiteX2" fmla="*/ 8452 w 10035"/>
                <a:gd name="connsiteY2" fmla="*/ 0 h 10000"/>
                <a:gd name="connsiteX3" fmla="*/ 8740 w 10035"/>
                <a:gd name="connsiteY3" fmla="*/ 0 h 10000"/>
                <a:gd name="connsiteX4" fmla="*/ 8997 w 10035"/>
                <a:gd name="connsiteY4" fmla="*/ 0 h 10000"/>
                <a:gd name="connsiteX5" fmla="*/ 9244 w 10035"/>
                <a:gd name="connsiteY5" fmla="*/ 8 h 10000"/>
                <a:gd name="connsiteX6" fmla="*/ 9471 w 10035"/>
                <a:gd name="connsiteY6" fmla="*/ 23 h 10000"/>
                <a:gd name="connsiteX7" fmla="*/ 9656 w 10035"/>
                <a:gd name="connsiteY7" fmla="*/ 42 h 10000"/>
                <a:gd name="connsiteX8" fmla="*/ 9810 w 10035"/>
                <a:gd name="connsiteY8" fmla="*/ 76 h 10000"/>
                <a:gd name="connsiteX9" fmla="*/ 9923 w 10035"/>
                <a:gd name="connsiteY9" fmla="*/ 133 h 10000"/>
                <a:gd name="connsiteX10" fmla="*/ 9995 w 10035"/>
                <a:gd name="connsiteY10" fmla="*/ 201 h 10000"/>
                <a:gd name="connsiteX11" fmla="*/ 10016 w 10035"/>
                <a:gd name="connsiteY11" fmla="*/ 292 h 10000"/>
                <a:gd name="connsiteX12" fmla="*/ 10035 w 10035"/>
                <a:gd name="connsiteY12" fmla="*/ 7579 h 10000"/>
                <a:gd name="connsiteX13" fmla="*/ 10016 w 10035"/>
                <a:gd name="connsiteY13" fmla="*/ 9423 h 10000"/>
                <a:gd name="connsiteX14" fmla="*/ 9954 w 10035"/>
                <a:gd name="connsiteY14" fmla="*/ 9579 h 10000"/>
                <a:gd name="connsiteX15" fmla="*/ 9810 w 10035"/>
                <a:gd name="connsiteY15" fmla="*/ 9715 h 10000"/>
                <a:gd name="connsiteX16" fmla="*/ 9563 w 10035"/>
                <a:gd name="connsiteY16" fmla="*/ 9833 h 10000"/>
                <a:gd name="connsiteX17" fmla="*/ 9244 w 10035"/>
                <a:gd name="connsiteY17" fmla="*/ 9924 h 10000"/>
                <a:gd name="connsiteX18" fmla="*/ 8864 w 10035"/>
                <a:gd name="connsiteY18" fmla="*/ 9985 h 10000"/>
                <a:gd name="connsiteX19" fmla="*/ 8452 w 10035"/>
                <a:gd name="connsiteY19" fmla="*/ 10000 h 10000"/>
                <a:gd name="connsiteX20" fmla="*/ 1569 w 10035"/>
                <a:gd name="connsiteY20" fmla="*/ 10000 h 10000"/>
                <a:gd name="connsiteX21" fmla="*/ 1158 w 10035"/>
                <a:gd name="connsiteY21" fmla="*/ 9985 h 10000"/>
                <a:gd name="connsiteX22" fmla="*/ 788 w 10035"/>
                <a:gd name="connsiteY22" fmla="*/ 9924 h 10000"/>
                <a:gd name="connsiteX23" fmla="*/ 479 w 10035"/>
                <a:gd name="connsiteY23" fmla="*/ 9833 h 10000"/>
                <a:gd name="connsiteX24" fmla="*/ 242 w 10035"/>
                <a:gd name="connsiteY24" fmla="*/ 9715 h 10000"/>
                <a:gd name="connsiteX25" fmla="*/ 67 w 10035"/>
                <a:gd name="connsiteY25" fmla="*/ 9579 h 10000"/>
                <a:gd name="connsiteX26" fmla="*/ 16 w 10035"/>
                <a:gd name="connsiteY26" fmla="*/ 9423 h 10000"/>
                <a:gd name="connsiteX27" fmla="*/ 0 w 10035"/>
                <a:gd name="connsiteY27" fmla="*/ 7482 h 10000"/>
                <a:gd name="connsiteX28" fmla="*/ 16 w 10035"/>
                <a:gd name="connsiteY28" fmla="*/ 292 h 10000"/>
                <a:gd name="connsiteX29" fmla="*/ 47 w 10035"/>
                <a:gd name="connsiteY29" fmla="*/ 201 h 10000"/>
                <a:gd name="connsiteX30" fmla="*/ 109 w 10035"/>
                <a:gd name="connsiteY30" fmla="*/ 133 h 10000"/>
                <a:gd name="connsiteX31" fmla="*/ 242 w 10035"/>
                <a:gd name="connsiteY31" fmla="*/ 76 h 10000"/>
                <a:gd name="connsiteX32" fmla="*/ 386 w 10035"/>
                <a:gd name="connsiteY32" fmla="*/ 42 h 10000"/>
                <a:gd name="connsiteX33" fmla="*/ 572 w 10035"/>
                <a:gd name="connsiteY33" fmla="*/ 23 h 10000"/>
                <a:gd name="connsiteX34" fmla="*/ 788 w 10035"/>
                <a:gd name="connsiteY34" fmla="*/ 8 h 10000"/>
                <a:gd name="connsiteX35" fmla="*/ 1024 w 10035"/>
                <a:gd name="connsiteY35" fmla="*/ 0 h 10000"/>
                <a:gd name="connsiteX36" fmla="*/ 1292 w 10035"/>
                <a:gd name="connsiteY36" fmla="*/ 0 h 10000"/>
                <a:gd name="connsiteX0" fmla="*/ 1292 w 10035"/>
                <a:gd name="connsiteY0" fmla="*/ 295 h 10295"/>
                <a:gd name="connsiteX1" fmla="*/ 1569 w 10035"/>
                <a:gd name="connsiteY1" fmla="*/ 295 h 10295"/>
                <a:gd name="connsiteX2" fmla="*/ 8452 w 10035"/>
                <a:gd name="connsiteY2" fmla="*/ 295 h 10295"/>
                <a:gd name="connsiteX3" fmla="*/ 8740 w 10035"/>
                <a:gd name="connsiteY3" fmla="*/ 295 h 10295"/>
                <a:gd name="connsiteX4" fmla="*/ 8997 w 10035"/>
                <a:gd name="connsiteY4" fmla="*/ 295 h 10295"/>
                <a:gd name="connsiteX5" fmla="*/ 9244 w 10035"/>
                <a:gd name="connsiteY5" fmla="*/ 303 h 10295"/>
                <a:gd name="connsiteX6" fmla="*/ 9471 w 10035"/>
                <a:gd name="connsiteY6" fmla="*/ 318 h 10295"/>
                <a:gd name="connsiteX7" fmla="*/ 9656 w 10035"/>
                <a:gd name="connsiteY7" fmla="*/ 337 h 10295"/>
                <a:gd name="connsiteX8" fmla="*/ 9810 w 10035"/>
                <a:gd name="connsiteY8" fmla="*/ 371 h 10295"/>
                <a:gd name="connsiteX9" fmla="*/ 9923 w 10035"/>
                <a:gd name="connsiteY9" fmla="*/ 428 h 10295"/>
                <a:gd name="connsiteX10" fmla="*/ 10016 w 10035"/>
                <a:gd name="connsiteY10" fmla="*/ 587 h 10295"/>
                <a:gd name="connsiteX11" fmla="*/ 10035 w 10035"/>
                <a:gd name="connsiteY11" fmla="*/ 7874 h 10295"/>
                <a:gd name="connsiteX12" fmla="*/ 10016 w 10035"/>
                <a:gd name="connsiteY12" fmla="*/ 9718 h 10295"/>
                <a:gd name="connsiteX13" fmla="*/ 9954 w 10035"/>
                <a:gd name="connsiteY13" fmla="*/ 9874 h 10295"/>
                <a:gd name="connsiteX14" fmla="*/ 9810 w 10035"/>
                <a:gd name="connsiteY14" fmla="*/ 10010 h 10295"/>
                <a:gd name="connsiteX15" fmla="*/ 9563 w 10035"/>
                <a:gd name="connsiteY15" fmla="*/ 10128 h 10295"/>
                <a:gd name="connsiteX16" fmla="*/ 9244 w 10035"/>
                <a:gd name="connsiteY16" fmla="*/ 10219 h 10295"/>
                <a:gd name="connsiteX17" fmla="*/ 8864 w 10035"/>
                <a:gd name="connsiteY17" fmla="*/ 10280 h 10295"/>
                <a:gd name="connsiteX18" fmla="*/ 8452 w 10035"/>
                <a:gd name="connsiteY18" fmla="*/ 10295 h 10295"/>
                <a:gd name="connsiteX19" fmla="*/ 1569 w 10035"/>
                <a:gd name="connsiteY19" fmla="*/ 10295 h 10295"/>
                <a:gd name="connsiteX20" fmla="*/ 1158 w 10035"/>
                <a:gd name="connsiteY20" fmla="*/ 10280 h 10295"/>
                <a:gd name="connsiteX21" fmla="*/ 788 w 10035"/>
                <a:gd name="connsiteY21" fmla="*/ 10219 h 10295"/>
                <a:gd name="connsiteX22" fmla="*/ 479 w 10035"/>
                <a:gd name="connsiteY22" fmla="*/ 10128 h 10295"/>
                <a:gd name="connsiteX23" fmla="*/ 242 w 10035"/>
                <a:gd name="connsiteY23" fmla="*/ 10010 h 10295"/>
                <a:gd name="connsiteX24" fmla="*/ 67 w 10035"/>
                <a:gd name="connsiteY24" fmla="*/ 9874 h 10295"/>
                <a:gd name="connsiteX25" fmla="*/ 16 w 10035"/>
                <a:gd name="connsiteY25" fmla="*/ 9718 h 10295"/>
                <a:gd name="connsiteX26" fmla="*/ 0 w 10035"/>
                <a:gd name="connsiteY26" fmla="*/ 7777 h 10295"/>
                <a:gd name="connsiteX27" fmla="*/ 16 w 10035"/>
                <a:gd name="connsiteY27" fmla="*/ 587 h 10295"/>
                <a:gd name="connsiteX28" fmla="*/ 47 w 10035"/>
                <a:gd name="connsiteY28" fmla="*/ 496 h 10295"/>
                <a:gd name="connsiteX29" fmla="*/ 109 w 10035"/>
                <a:gd name="connsiteY29" fmla="*/ 428 h 10295"/>
                <a:gd name="connsiteX30" fmla="*/ 242 w 10035"/>
                <a:gd name="connsiteY30" fmla="*/ 371 h 10295"/>
                <a:gd name="connsiteX31" fmla="*/ 386 w 10035"/>
                <a:gd name="connsiteY31" fmla="*/ 337 h 10295"/>
                <a:gd name="connsiteX32" fmla="*/ 572 w 10035"/>
                <a:gd name="connsiteY32" fmla="*/ 318 h 10295"/>
                <a:gd name="connsiteX33" fmla="*/ 788 w 10035"/>
                <a:gd name="connsiteY33" fmla="*/ 303 h 10295"/>
                <a:gd name="connsiteX34" fmla="*/ 1024 w 10035"/>
                <a:gd name="connsiteY34" fmla="*/ 295 h 10295"/>
                <a:gd name="connsiteX35" fmla="*/ 1292 w 10035"/>
                <a:gd name="connsiteY35" fmla="*/ 295 h 10295"/>
                <a:gd name="connsiteX0" fmla="*/ 1292 w 10035"/>
                <a:gd name="connsiteY0" fmla="*/ 0 h 10000"/>
                <a:gd name="connsiteX1" fmla="*/ 1569 w 10035"/>
                <a:gd name="connsiteY1" fmla="*/ 0 h 10000"/>
                <a:gd name="connsiteX2" fmla="*/ 8452 w 10035"/>
                <a:gd name="connsiteY2" fmla="*/ 0 h 10000"/>
                <a:gd name="connsiteX3" fmla="*/ 8740 w 10035"/>
                <a:gd name="connsiteY3" fmla="*/ 0 h 10000"/>
                <a:gd name="connsiteX4" fmla="*/ 8997 w 10035"/>
                <a:gd name="connsiteY4" fmla="*/ 0 h 10000"/>
                <a:gd name="connsiteX5" fmla="*/ 9244 w 10035"/>
                <a:gd name="connsiteY5" fmla="*/ 8 h 10000"/>
                <a:gd name="connsiteX6" fmla="*/ 9471 w 10035"/>
                <a:gd name="connsiteY6" fmla="*/ 23 h 10000"/>
                <a:gd name="connsiteX7" fmla="*/ 9656 w 10035"/>
                <a:gd name="connsiteY7" fmla="*/ 42 h 10000"/>
                <a:gd name="connsiteX8" fmla="*/ 9810 w 10035"/>
                <a:gd name="connsiteY8" fmla="*/ 76 h 10000"/>
                <a:gd name="connsiteX9" fmla="*/ 10016 w 10035"/>
                <a:gd name="connsiteY9" fmla="*/ 292 h 10000"/>
                <a:gd name="connsiteX10" fmla="*/ 10035 w 10035"/>
                <a:gd name="connsiteY10" fmla="*/ 7579 h 10000"/>
                <a:gd name="connsiteX11" fmla="*/ 10016 w 10035"/>
                <a:gd name="connsiteY11" fmla="*/ 9423 h 10000"/>
                <a:gd name="connsiteX12" fmla="*/ 9954 w 10035"/>
                <a:gd name="connsiteY12" fmla="*/ 9579 h 10000"/>
                <a:gd name="connsiteX13" fmla="*/ 9810 w 10035"/>
                <a:gd name="connsiteY13" fmla="*/ 9715 h 10000"/>
                <a:gd name="connsiteX14" fmla="*/ 9563 w 10035"/>
                <a:gd name="connsiteY14" fmla="*/ 9833 h 10000"/>
                <a:gd name="connsiteX15" fmla="*/ 9244 w 10035"/>
                <a:gd name="connsiteY15" fmla="*/ 9924 h 10000"/>
                <a:gd name="connsiteX16" fmla="*/ 8864 w 10035"/>
                <a:gd name="connsiteY16" fmla="*/ 9985 h 10000"/>
                <a:gd name="connsiteX17" fmla="*/ 8452 w 10035"/>
                <a:gd name="connsiteY17" fmla="*/ 10000 h 10000"/>
                <a:gd name="connsiteX18" fmla="*/ 1569 w 10035"/>
                <a:gd name="connsiteY18" fmla="*/ 10000 h 10000"/>
                <a:gd name="connsiteX19" fmla="*/ 1158 w 10035"/>
                <a:gd name="connsiteY19" fmla="*/ 9985 h 10000"/>
                <a:gd name="connsiteX20" fmla="*/ 788 w 10035"/>
                <a:gd name="connsiteY20" fmla="*/ 9924 h 10000"/>
                <a:gd name="connsiteX21" fmla="*/ 479 w 10035"/>
                <a:gd name="connsiteY21" fmla="*/ 9833 h 10000"/>
                <a:gd name="connsiteX22" fmla="*/ 242 w 10035"/>
                <a:gd name="connsiteY22" fmla="*/ 9715 h 10000"/>
                <a:gd name="connsiteX23" fmla="*/ 67 w 10035"/>
                <a:gd name="connsiteY23" fmla="*/ 9579 h 10000"/>
                <a:gd name="connsiteX24" fmla="*/ 16 w 10035"/>
                <a:gd name="connsiteY24" fmla="*/ 9423 h 10000"/>
                <a:gd name="connsiteX25" fmla="*/ 0 w 10035"/>
                <a:gd name="connsiteY25" fmla="*/ 7482 h 10000"/>
                <a:gd name="connsiteX26" fmla="*/ 16 w 10035"/>
                <a:gd name="connsiteY26" fmla="*/ 292 h 10000"/>
                <a:gd name="connsiteX27" fmla="*/ 47 w 10035"/>
                <a:gd name="connsiteY27" fmla="*/ 201 h 10000"/>
                <a:gd name="connsiteX28" fmla="*/ 109 w 10035"/>
                <a:gd name="connsiteY28" fmla="*/ 133 h 10000"/>
                <a:gd name="connsiteX29" fmla="*/ 242 w 10035"/>
                <a:gd name="connsiteY29" fmla="*/ 76 h 10000"/>
                <a:gd name="connsiteX30" fmla="*/ 386 w 10035"/>
                <a:gd name="connsiteY30" fmla="*/ 42 h 10000"/>
                <a:gd name="connsiteX31" fmla="*/ 572 w 10035"/>
                <a:gd name="connsiteY31" fmla="*/ 23 h 10000"/>
                <a:gd name="connsiteX32" fmla="*/ 788 w 10035"/>
                <a:gd name="connsiteY32" fmla="*/ 8 h 10000"/>
                <a:gd name="connsiteX33" fmla="*/ 1024 w 10035"/>
                <a:gd name="connsiteY33" fmla="*/ 0 h 10000"/>
                <a:gd name="connsiteX34" fmla="*/ 1292 w 10035"/>
                <a:gd name="connsiteY34" fmla="*/ 0 h 10000"/>
                <a:gd name="connsiteX0" fmla="*/ 1292 w 10035"/>
                <a:gd name="connsiteY0" fmla="*/ 0 h 10000"/>
                <a:gd name="connsiteX1" fmla="*/ 1569 w 10035"/>
                <a:gd name="connsiteY1" fmla="*/ 0 h 10000"/>
                <a:gd name="connsiteX2" fmla="*/ 8452 w 10035"/>
                <a:gd name="connsiteY2" fmla="*/ 0 h 10000"/>
                <a:gd name="connsiteX3" fmla="*/ 8740 w 10035"/>
                <a:gd name="connsiteY3" fmla="*/ 0 h 10000"/>
                <a:gd name="connsiteX4" fmla="*/ 8997 w 10035"/>
                <a:gd name="connsiteY4" fmla="*/ 0 h 10000"/>
                <a:gd name="connsiteX5" fmla="*/ 9244 w 10035"/>
                <a:gd name="connsiteY5" fmla="*/ 8 h 10000"/>
                <a:gd name="connsiteX6" fmla="*/ 9471 w 10035"/>
                <a:gd name="connsiteY6" fmla="*/ 23 h 10000"/>
                <a:gd name="connsiteX7" fmla="*/ 9656 w 10035"/>
                <a:gd name="connsiteY7" fmla="*/ 42 h 10000"/>
                <a:gd name="connsiteX8" fmla="*/ 9810 w 10035"/>
                <a:gd name="connsiteY8" fmla="*/ 76 h 10000"/>
                <a:gd name="connsiteX9" fmla="*/ 10035 w 10035"/>
                <a:gd name="connsiteY9" fmla="*/ 7579 h 10000"/>
                <a:gd name="connsiteX10" fmla="*/ 10016 w 10035"/>
                <a:gd name="connsiteY10" fmla="*/ 9423 h 10000"/>
                <a:gd name="connsiteX11" fmla="*/ 9954 w 10035"/>
                <a:gd name="connsiteY11" fmla="*/ 9579 h 10000"/>
                <a:gd name="connsiteX12" fmla="*/ 9810 w 10035"/>
                <a:gd name="connsiteY12" fmla="*/ 9715 h 10000"/>
                <a:gd name="connsiteX13" fmla="*/ 9563 w 10035"/>
                <a:gd name="connsiteY13" fmla="*/ 9833 h 10000"/>
                <a:gd name="connsiteX14" fmla="*/ 9244 w 10035"/>
                <a:gd name="connsiteY14" fmla="*/ 9924 h 10000"/>
                <a:gd name="connsiteX15" fmla="*/ 8864 w 10035"/>
                <a:gd name="connsiteY15" fmla="*/ 9985 h 10000"/>
                <a:gd name="connsiteX16" fmla="*/ 8452 w 10035"/>
                <a:gd name="connsiteY16" fmla="*/ 10000 h 10000"/>
                <a:gd name="connsiteX17" fmla="*/ 1569 w 10035"/>
                <a:gd name="connsiteY17" fmla="*/ 10000 h 10000"/>
                <a:gd name="connsiteX18" fmla="*/ 1158 w 10035"/>
                <a:gd name="connsiteY18" fmla="*/ 9985 h 10000"/>
                <a:gd name="connsiteX19" fmla="*/ 788 w 10035"/>
                <a:gd name="connsiteY19" fmla="*/ 9924 h 10000"/>
                <a:gd name="connsiteX20" fmla="*/ 479 w 10035"/>
                <a:gd name="connsiteY20" fmla="*/ 9833 h 10000"/>
                <a:gd name="connsiteX21" fmla="*/ 242 w 10035"/>
                <a:gd name="connsiteY21" fmla="*/ 9715 h 10000"/>
                <a:gd name="connsiteX22" fmla="*/ 67 w 10035"/>
                <a:gd name="connsiteY22" fmla="*/ 9579 h 10000"/>
                <a:gd name="connsiteX23" fmla="*/ 16 w 10035"/>
                <a:gd name="connsiteY23" fmla="*/ 9423 h 10000"/>
                <a:gd name="connsiteX24" fmla="*/ 0 w 10035"/>
                <a:gd name="connsiteY24" fmla="*/ 7482 h 10000"/>
                <a:gd name="connsiteX25" fmla="*/ 16 w 10035"/>
                <a:gd name="connsiteY25" fmla="*/ 292 h 10000"/>
                <a:gd name="connsiteX26" fmla="*/ 47 w 10035"/>
                <a:gd name="connsiteY26" fmla="*/ 201 h 10000"/>
                <a:gd name="connsiteX27" fmla="*/ 109 w 10035"/>
                <a:gd name="connsiteY27" fmla="*/ 133 h 10000"/>
                <a:gd name="connsiteX28" fmla="*/ 242 w 10035"/>
                <a:gd name="connsiteY28" fmla="*/ 76 h 10000"/>
                <a:gd name="connsiteX29" fmla="*/ 386 w 10035"/>
                <a:gd name="connsiteY29" fmla="*/ 42 h 10000"/>
                <a:gd name="connsiteX30" fmla="*/ 572 w 10035"/>
                <a:gd name="connsiteY30" fmla="*/ 23 h 10000"/>
                <a:gd name="connsiteX31" fmla="*/ 788 w 10035"/>
                <a:gd name="connsiteY31" fmla="*/ 8 h 10000"/>
                <a:gd name="connsiteX32" fmla="*/ 1024 w 10035"/>
                <a:gd name="connsiteY32" fmla="*/ 0 h 10000"/>
                <a:gd name="connsiteX33" fmla="*/ 1292 w 10035"/>
                <a:gd name="connsiteY33" fmla="*/ 0 h 10000"/>
                <a:gd name="connsiteX0" fmla="*/ 1292 w 10035"/>
                <a:gd name="connsiteY0" fmla="*/ 0 h 10000"/>
                <a:gd name="connsiteX1" fmla="*/ 1569 w 10035"/>
                <a:gd name="connsiteY1" fmla="*/ 0 h 10000"/>
                <a:gd name="connsiteX2" fmla="*/ 8452 w 10035"/>
                <a:gd name="connsiteY2" fmla="*/ 0 h 10000"/>
                <a:gd name="connsiteX3" fmla="*/ 8740 w 10035"/>
                <a:gd name="connsiteY3" fmla="*/ 0 h 10000"/>
                <a:gd name="connsiteX4" fmla="*/ 8997 w 10035"/>
                <a:gd name="connsiteY4" fmla="*/ 0 h 10000"/>
                <a:gd name="connsiteX5" fmla="*/ 9244 w 10035"/>
                <a:gd name="connsiteY5" fmla="*/ 8 h 10000"/>
                <a:gd name="connsiteX6" fmla="*/ 9471 w 10035"/>
                <a:gd name="connsiteY6" fmla="*/ 23 h 10000"/>
                <a:gd name="connsiteX7" fmla="*/ 9656 w 10035"/>
                <a:gd name="connsiteY7" fmla="*/ 42 h 10000"/>
                <a:gd name="connsiteX8" fmla="*/ 10035 w 10035"/>
                <a:gd name="connsiteY8" fmla="*/ 7579 h 10000"/>
                <a:gd name="connsiteX9" fmla="*/ 10016 w 10035"/>
                <a:gd name="connsiteY9" fmla="*/ 9423 h 10000"/>
                <a:gd name="connsiteX10" fmla="*/ 9954 w 10035"/>
                <a:gd name="connsiteY10" fmla="*/ 9579 h 10000"/>
                <a:gd name="connsiteX11" fmla="*/ 9810 w 10035"/>
                <a:gd name="connsiteY11" fmla="*/ 9715 h 10000"/>
                <a:gd name="connsiteX12" fmla="*/ 9563 w 10035"/>
                <a:gd name="connsiteY12" fmla="*/ 9833 h 10000"/>
                <a:gd name="connsiteX13" fmla="*/ 9244 w 10035"/>
                <a:gd name="connsiteY13" fmla="*/ 9924 h 10000"/>
                <a:gd name="connsiteX14" fmla="*/ 8864 w 10035"/>
                <a:gd name="connsiteY14" fmla="*/ 9985 h 10000"/>
                <a:gd name="connsiteX15" fmla="*/ 8452 w 10035"/>
                <a:gd name="connsiteY15" fmla="*/ 10000 h 10000"/>
                <a:gd name="connsiteX16" fmla="*/ 1569 w 10035"/>
                <a:gd name="connsiteY16" fmla="*/ 10000 h 10000"/>
                <a:gd name="connsiteX17" fmla="*/ 1158 w 10035"/>
                <a:gd name="connsiteY17" fmla="*/ 9985 h 10000"/>
                <a:gd name="connsiteX18" fmla="*/ 788 w 10035"/>
                <a:gd name="connsiteY18" fmla="*/ 9924 h 10000"/>
                <a:gd name="connsiteX19" fmla="*/ 479 w 10035"/>
                <a:gd name="connsiteY19" fmla="*/ 9833 h 10000"/>
                <a:gd name="connsiteX20" fmla="*/ 242 w 10035"/>
                <a:gd name="connsiteY20" fmla="*/ 9715 h 10000"/>
                <a:gd name="connsiteX21" fmla="*/ 67 w 10035"/>
                <a:gd name="connsiteY21" fmla="*/ 9579 h 10000"/>
                <a:gd name="connsiteX22" fmla="*/ 16 w 10035"/>
                <a:gd name="connsiteY22" fmla="*/ 9423 h 10000"/>
                <a:gd name="connsiteX23" fmla="*/ 0 w 10035"/>
                <a:gd name="connsiteY23" fmla="*/ 7482 h 10000"/>
                <a:gd name="connsiteX24" fmla="*/ 16 w 10035"/>
                <a:gd name="connsiteY24" fmla="*/ 292 h 10000"/>
                <a:gd name="connsiteX25" fmla="*/ 47 w 10035"/>
                <a:gd name="connsiteY25" fmla="*/ 201 h 10000"/>
                <a:gd name="connsiteX26" fmla="*/ 109 w 10035"/>
                <a:gd name="connsiteY26" fmla="*/ 133 h 10000"/>
                <a:gd name="connsiteX27" fmla="*/ 242 w 10035"/>
                <a:gd name="connsiteY27" fmla="*/ 76 h 10000"/>
                <a:gd name="connsiteX28" fmla="*/ 386 w 10035"/>
                <a:gd name="connsiteY28" fmla="*/ 42 h 10000"/>
                <a:gd name="connsiteX29" fmla="*/ 572 w 10035"/>
                <a:gd name="connsiteY29" fmla="*/ 23 h 10000"/>
                <a:gd name="connsiteX30" fmla="*/ 788 w 10035"/>
                <a:gd name="connsiteY30" fmla="*/ 8 h 10000"/>
                <a:gd name="connsiteX31" fmla="*/ 1024 w 10035"/>
                <a:gd name="connsiteY31" fmla="*/ 0 h 10000"/>
                <a:gd name="connsiteX32" fmla="*/ 1292 w 10035"/>
                <a:gd name="connsiteY32" fmla="*/ 0 h 10000"/>
                <a:gd name="connsiteX0" fmla="*/ 1292 w 10035"/>
                <a:gd name="connsiteY0" fmla="*/ 0 h 10000"/>
                <a:gd name="connsiteX1" fmla="*/ 1569 w 10035"/>
                <a:gd name="connsiteY1" fmla="*/ 0 h 10000"/>
                <a:gd name="connsiteX2" fmla="*/ 8452 w 10035"/>
                <a:gd name="connsiteY2" fmla="*/ 0 h 10000"/>
                <a:gd name="connsiteX3" fmla="*/ 8740 w 10035"/>
                <a:gd name="connsiteY3" fmla="*/ 0 h 10000"/>
                <a:gd name="connsiteX4" fmla="*/ 8997 w 10035"/>
                <a:gd name="connsiteY4" fmla="*/ 0 h 10000"/>
                <a:gd name="connsiteX5" fmla="*/ 9244 w 10035"/>
                <a:gd name="connsiteY5" fmla="*/ 8 h 10000"/>
                <a:gd name="connsiteX6" fmla="*/ 9471 w 10035"/>
                <a:gd name="connsiteY6" fmla="*/ 23 h 10000"/>
                <a:gd name="connsiteX7" fmla="*/ 10035 w 10035"/>
                <a:gd name="connsiteY7" fmla="*/ 7579 h 10000"/>
                <a:gd name="connsiteX8" fmla="*/ 10016 w 10035"/>
                <a:gd name="connsiteY8" fmla="*/ 9423 h 10000"/>
                <a:gd name="connsiteX9" fmla="*/ 9954 w 10035"/>
                <a:gd name="connsiteY9" fmla="*/ 9579 h 10000"/>
                <a:gd name="connsiteX10" fmla="*/ 9810 w 10035"/>
                <a:gd name="connsiteY10" fmla="*/ 9715 h 10000"/>
                <a:gd name="connsiteX11" fmla="*/ 9563 w 10035"/>
                <a:gd name="connsiteY11" fmla="*/ 9833 h 10000"/>
                <a:gd name="connsiteX12" fmla="*/ 9244 w 10035"/>
                <a:gd name="connsiteY12" fmla="*/ 9924 h 10000"/>
                <a:gd name="connsiteX13" fmla="*/ 8864 w 10035"/>
                <a:gd name="connsiteY13" fmla="*/ 9985 h 10000"/>
                <a:gd name="connsiteX14" fmla="*/ 8452 w 10035"/>
                <a:gd name="connsiteY14" fmla="*/ 10000 h 10000"/>
                <a:gd name="connsiteX15" fmla="*/ 1569 w 10035"/>
                <a:gd name="connsiteY15" fmla="*/ 10000 h 10000"/>
                <a:gd name="connsiteX16" fmla="*/ 1158 w 10035"/>
                <a:gd name="connsiteY16" fmla="*/ 9985 h 10000"/>
                <a:gd name="connsiteX17" fmla="*/ 788 w 10035"/>
                <a:gd name="connsiteY17" fmla="*/ 9924 h 10000"/>
                <a:gd name="connsiteX18" fmla="*/ 479 w 10035"/>
                <a:gd name="connsiteY18" fmla="*/ 9833 h 10000"/>
                <a:gd name="connsiteX19" fmla="*/ 242 w 10035"/>
                <a:gd name="connsiteY19" fmla="*/ 9715 h 10000"/>
                <a:gd name="connsiteX20" fmla="*/ 67 w 10035"/>
                <a:gd name="connsiteY20" fmla="*/ 9579 h 10000"/>
                <a:gd name="connsiteX21" fmla="*/ 16 w 10035"/>
                <a:gd name="connsiteY21" fmla="*/ 9423 h 10000"/>
                <a:gd name="connsiteX22" fmla="*/ 0 w 10035"/>
                <a:gd name="connsiteY22" fmla="*/ 7482 h 10000"/>
                <a:gd name="connsiteX23" fmla="*/ 16 w 10035"/>
                <a:gd name="connsiteY23" fmla="*/ 292 h 10000"/>
                <a:gd name="connsiteX24" fmla="*/ 47 w 10035"/>
                <a:gd name="connsiteY24" fmla="*/ 201 h 10000"/>
                <a:gd name="connsiteX25" fmla="*/ 109 w 10035"/>
                <a:gd name="connsiteY25" fmla="*/ 133 h 10000"/>
                <a:gd name="connsiteX26" fmla="*/ 242 w 10035"/>
                <a:gd name="connsiteY26" fmla="*/ 76 h 10000"/>
                <a:gd name="connsiteX27" fmla="*/ 386 w 10035"/>
                <a:gd name="connsiteY27" fmla="*/ 42 h 10000"/>
                <a:gd name="connsiteX28" fmla="*/ 572 w 10035"/>
                <a:gd name="connsiteY28" fmla="*/ 23 h 10000"/>
                <a:gd name="connsiteX29" fmla="*/ 788 w 10035"/>
                <a:gd name="connsiteY29" fmla="*/ 8 h 10000"/>
                <a:gd name="connsiteX30" fmla="*/ 1024 w 10035"/>
                <a:gd name="connsiteY30" fmla="*/ 0 h 10000"/>
                <a:gd name="connsiteX31" fmla="*/ 1292 w 10035"/>
                <a:gd name="connsiteY31" fmla="*/ 0 h 10000"/>
                <a:gd name="connsiteX0" fmla="*/ 1292 w 10035"/>
                <a:gd name="connsiteY0" fmla="*/ 0 h 10000"/>
                <a:gd name="connsiteX1" fmla="*/ 1569 w 10035"/>
                <a:gd name="connsiteY1" fmla="*/ 0 h 10000"/>
                <a:gd name="connsiteX2" fmla="*/ 8452 w 10035"/>
                <a:gd name="connsiteY2" fmla="*/ 0 h 10000"/>
                <a:gd name="connsiteX3" fmla="*/ 8740 w 10035"/>
                <a:gd name="connsiteY3" fmla="*/ 0 h 10000"/>
                <a:gd name="connsiteX4" fmla="*/ 8997 w 10035"/>
                <a:gd name="connsiteY4" fmla="*/ 0 h 10000"/>
                <a:gd name="connsiteX5" fmla="*/ 9244 w 10035"/>
                <a:gd name="connsiteY5" fmla="*/ 8 h 10000"/>
                <a:gd name="connsiteX6" fmla="*/ 10035 w 10035"/>
                <a:gd name="connsiteY6" fmla="*/ 7579 h 10000"/>
                <a:gd name="connsiteX7" fmla="*/ 10016 w 10035"/>
                <a:gd name="connsiteY7" fmla="*/ 9423 h 10000"/>
                <a:gd name="connsiteX8" fmla="*/ 9954 w 10035"/>
                <a:gd name="connsiteY8" fmla="*/ 9579 h 10000"/>
                <a:gd name="connsiteX9" fmla="*/ 9810 w 10035"/>
                <a:gd name="connsiteY9" fmla="*/ 9715 h 10000"/>
                <a:gd name="connsiteX10" fmla="*/ 9563 w 10035"/>
                <a:gd name="connsiteY10" fmla="*/ 9833 h 10000"/>
                <a:gd name="connsiteX11" fmla="*/ 9244 w 10035"/>
                <a:gd name="connsiteY11" fmla="*/ 9924 h 10000"/>
                <a:gd name="connsiteX12" fmla="*/ 8864 w 10035"/>
                <a:gd name="connsiteY12" fmla="*/ 9985 h 10000"/>
                <a:gd name="connsiteX13" fmla="*/ 8452 w 10035"/>
                <a:gd name="connsiteY13" fmla="*/ 10000 h 10000"/>
                <a:gd name="connsiteX14" fmla="*/ 1569 w 10035"/>
                <a:gd name="connsiteY14" fmla="*/ 10000 h 10000"/>
                <a:gd name="connsiteX15" fmla="*/ 1158 w 10035"/>
                <a:gd name="connsiteY15" fmla="*/ 9985 h 10000"/>
                <a:gd name="connsiteX16" fmla="*/ 788 w 10035"/>
                <a:gd name="connsiteY16" fmla="*/ 9924 h 10000"/>
                <a:gd name="connsiteX17" fmla="*/ 479 w 10035"/>
                <a:gd name="connsiteY17" fmla="*/ 9833 h 10000"/>
                <a:gd name="connsiteX18" fmla="*/ 242 w 10035"/>
                <a:gd name="connsiteY18" fmla="*/ 9715 h 10000"/>
                <a:gd name="connsiteX19" fmla="*/ 67 w 10035"/>
                <a:gd name="connsiteY19" fmla="*/ 9579 h 10000"/>
                <a:gd name="connsiteX20" fmla="*/ 16 w 10035"/>
                <a:gd name="connsiteY20" fmla="*/ 9423 h 10000"/>
                <a:gd name="connsiteX21" fmla="*/ 0 w 10035"/>
                <a:gd name="connsiteY21" fmla="*/ 7482 h 10000"/>
                <a:gd name="connsiteX22" fmla="*/ 16 w 10035"/>
                <a:gd name="connsiteY22" fmla="*/ 292 h 10000"/>
                <a:gd name="connsiteX23" fmla="*/ 47 w 10035"/>
                <a:gd name="connsiteY23" fmla="*/ 201 h 10000"/>
                <a:gd name="connsiteX24" fmla="*/ 109 w 10035"/>
                <a:gd name="connsiteY24" fmla="*/ 133 h 10000"/>
                <a:gd name="connsiteX25" fmla="*/ 242 w 10035"/>
                <a:gd name="connsiteY25" fmla="*/ 76 h 10000"/>
                <a:gd name="connsiteX26" fmla="*/ 386 w 10035"/>
                <a:gd name="connsiteY26" fmla="*/ 42 h 10000"/>
                <a:gd name="connsiteX27" fmla="*/ 572 w 10035"/>
                <a:gd name="connsiteY27" fmla="*/ 23 h 10000"/>
                <a:gd name="connsiteX28" fmla="*/ 788 w 10035"/>
                <a:gd name="connsiteY28" fmla="*/ 8 h 10000"/>
                <a:gd name="connsiteX29" fmla="*/ 1024 w 10035"/>
                <a:gd name="connsiteY29" fmla="*/ 0 h 10000"/>
                <a:gd name="connsiteX30" fmla="*/ 1292 w 10035"/>
                <a:gd name="connsiteY30" fmla="*/ 0 h 10000"/>
                <a:gd name="connsiteX0" fmla="*/ 1292 w 10035"/>
                <a:gd name="connsiteY0" fmla="*/ 0 h 10000"/>
                <a:gd name="connsiteX1" fmla="*/ 1569 w 10035"/>
                <a:gd name="connsiteY1" fmla="*/ 0 h 10000"/>
                <a:gd name="connsiteX2" fmla="*/ 8452 w 10035"/>
                <a:gd name="connsiteY2" fmla="*/ 0 h 10000"/>
                <a:gd name="connsiteX3" fmla="*/ 8740 w 10035"/>
                <a:gd name="connsiteY3" fmla="*/ 0 h 10000"/>
                <a:gd name="connsiteX4" fmla="*/ 8997 w 10035"/>
                <a:gd name="connsiteY4" fmla="*/ 0 h 10000"/>
                <a:gd name="connsiteX5" fmla="*/ 10035 w 10035"/>
                <a:gd name="connsiteY5" fmla="*/ 7579 h 10000"/>
                <a:gd name="connsiteX6" fmla="*/ 10016 w 10035"/>
                <a:gd name="connsiteY6" fmla="*/ 9423 h 10000"/>
                <a:gd name="connsiteX7" fmla="*/ 9954 w 10035"/>
                <a:gd name="connsiteY7" fmla="*/ 9579 h 10000"/>
                <a:gd name="connsiteX8" fmla="*/ 9810 w 10035"/>
                <a:gd name="connsiteY8" fmla="*/ 9715 h 10000"/>
                <a:gd name="connsiteX9" fmla="*/ 9563 w 10035"/>
                <a:gd name="connsiteY9" fmla="*/ 9833 h 10000"/>
                <a:gd name="connsiteX10" fmla="*/ 9244 w 10035"/>
                <a:gd name="connsiteY10" fmla="*/ 9924 h 10000"/>
                <a:gd name="connsiteX11" fmla="*/ 8864 w 10035"/>
                <a:gd name="connsiteY11" fmla="*/ 9985 h 10000"/>
                <a:gd name="connsiteX12" fmla="*/ 8452 w 10035"/>
                <a:gd name="connsiteY12" fmla="*/ 10000 h 10000"/>
                <a:gd name="connsiteX13" fmla="*/ 1569 w 10035"/>
                <a:gd name="connsiteY13" fmla="*/ 10000 h 10000"/>
                <a:gd name="connsiteX14" fmla="*/ 1158 w 10035"/>
                <a:gd name="connsiteY14" fmla="*/ 9985 h 10000"/>
                <a:gd name="connsiteX15" fmla="*/ 788 w 10035"/>
                <a:gd name="connsiteY15" fmla="*/ 9924 h 10000"/>
                <a:gd name="connsiteX16" fmla="*/ 479 w 10035"/>
                <a:gd name="connsiteY16" fmla="*/ 9833 h 10000"/>
                <a:gd name="connsiteX17" fmla="*/ 242 w 10035"/>
                <a:gd name="connsiteY17" fmla="*/ 9715 h 10000"/>
                <a:gd name="connsiteX18" fmla="*/ 67 w 10035"/>
                <a:gd name="connsiteY18" fmla="*/ 9579 h 10000"/>
                <a:gd name="connsiteX19" fmla="*/ 16 w 10035"/>
                <a:gd name="connsiteY19" fmla="*/ 9423 h 10000"/>
                <a:gd name="connsiteX20" fmla="*/ 0 w 10035"/>
                <a:gd name="connsiteY20" fmla="*/ 7482 h 10000"/>
                <a:gd name="connsiteX21" fmla="*/ 16 w 10035"/>
                <a:gd name="connsiteY21" fmla="*/ 292 h 10000"/>
                <a:gd name="connsiteX22" fmla="*/ 47 w 10035"/>
                <a:gd name="connsiteY22" fmla="*/ 201 h 10000"/>
                <a:gd name="connsiteX23" fmla="*/ 109 w 10035"/>
                <a:gd name="connsiteY23" fmla="*/ 133 h 10000"/>
                <a:gd name="connsiteX24" fmla="*/ 242 w 10035"/>
                <a:gd name="connsiteY24" fmla="*/ 76 h 10000"/>
                <a:gd name="connsiteX25" fmla="*/ 386 w 10035"/>
                <a:gd name="connsiteY25" fmla="*/ 42 h 10000"/>
                <a:gd name="connsiteX26" fmla="*/ 572 w 10035"/>
                <a:gd name="connsiteY26" fmla="*/ 23 h 10000"/>
                <a:gd name="connsiteX27" fmla="*/ 788 w 10035"/>
                <a:gd name="connsiteY27" fmla="*/ 8 h 10000"/>
                <a:gd name="connsiteX28" fmla="*/ 1024 w 10035"/>
                <a:gd name="connsiteY28" fmla="*/ 0 h 10000"/>
                <a:gd name="connsiteX29" fmla="*/ 1292 w 10035"/>
                <a:gd name="connsiteY29" fmla="*/ 0 h 10000"/>
                <a:gd name="connsiteX0" fmla="*/ 1292 w 10035"/>
                <a:gd name="connsiteY0" fmla="*/ 0 h 10000"/>
                <a:gd name="connsiteX1" fmla="*/ 1569 w 10035"/>
                <a:gd name="connsiteY1" fmla="*/ 0 h 10000"/>
                <a:gd name="connsiteX2" fmla="*/ 8452 w 10035"/>
                <a:gd name="connsiteY2" fmla="*/ 0 h 10000"/>
                <a:gd name="connsiteX3" fmla="*/ 8740 w 10035"/>
                <a:gd name="connsiteY3" fmla="*/ 0 h 10000"/>
                <a:gd name="connsiteX4" fmla="*/ 10035 w 10035"/>
                <a:gd name="connsiteY4" fmla="*/ 7579 h 10000"/>
                <a:gd name="connsiteX5" fmla="*/ 10016 w 10035"/>
                <a:gd name="connsiteY5" fmla="*/ 9423 h 10000"/>
                <a:gd name="connsiteX6" fmla="*/ 9954 w 10035"/>
                <a:gd name="connsiteY6" fmla="*/ 9579 h 10000"/>
                <a:gd name="connsiteX7" fmla="*/ 9810 w 10035"/>
                <a:gd name="connsiteY7" fmla="*/ 9715 h 10000"/>
                <a:gd name="connsiteX8" fmla="*/ 9563 w 10035"/>
                <a:gd name="connsiteY8" fmla="*/ 9833 h 10000"/>
                <a:gd name="connsiteX9" fmla="*/ 9244 w 10035"/>
                <a:gd name="connsiteY9" fmla="*/ 9924 h 10000"/>
                <a:gd name="connsiteX10" fmla="*/ 8864 w 10035"/>
                <a:gd name="connsiteY10" fmla="*/ 9985 h 10000"/>
                <a:gd name="connsiteX11" fmla="*/ 8452 w 10035"/>
                <a:gd name="connsiteY11" fmla="*/ 10000 h 10000"/>
                <a:gd name="connsiteX12" fmla="*/ 1569 w 10035"/>
                <a:gd name="connsiteY12" fmla="*/ 10000 h 10000"/>
                <a:gd name="connsiteX13" fmla="*/ 1158 w 10035"/>
                <a:gd name="connsiteY13" fmla="*/ 9985 h 10000"/>
                <a:gd name="connsiteX14" fmla="*/ 788 w 10035"/>
                <a:gd name="connsiteY14" fmla="*/ 9924 h 10000"/>
                <a:gd name="connsiteX15" fmla="*/ 479 w 10035"/>
                <a:gd name="connsiteY15" fmla="*/ 9833 h 10000"/>
                <a:gd name="connsiteX16" fmla="*/ 242 w 10035"/>
                <a:gd name="connsiteY16" fmla="*/ 9715 h 10000"/>
                <a:gd name="connsiteX17" fmla="*/ 67 w 10035"/>
                <a:gd name="connsiteY17" fmla="*/ 9579 h 10000"/>
                <a:gd name="connsiteX18" fmla="*/ 16 w 10035"/>
                <a:gd name="connsiteY18" fmla="*/ 9423 h 10000"/>
                <a:gd name="connsiteX19" fmla="*/ 0 w 10035"/>
                <a:gd name="connsiteY19" fmla="*/ 7482 h 10000"/>
                <a:gd name="connsiteX20" fmla="*/ 16 w 10035"/>
                <a:gd name="connsiteY20" fmla="*/ 292 h 10000"/>
                <a:gd name="connsiteX21" fmla="*/ 47 w 10035"/>
                <a:gd name="connsiteY21" fmla="*/ 201 h 10000"/>
                <a:gd name="connsiteX22" fmla="*/ 109 w 10035"/>
                <a:gd name="connsiteY22" fmla="*/ 133 h 10000"/>
                <a:gd name="connsiteX23" fmla="*/ 242 w 10035"/>
                <a:gd name="connsiteY23" fmla="*/ 76 h 10000"/>
                <a:gd name="connsiteX24" fmla="*/ 386 w 10035"/>
                <a:gd name="connsiteY24" fmla="*/ 42 h 10000"/>
                <a:gd name="connsiteX25" fmla="*/ 572 w 10035"/>
                <a:gd name="connsiteY25" fmla="*/ 23 h 10000"/>
                <a:gd name="connsiteX26" fmla="*/ 788 w 10035"/>
                <a:gd name="connsiteY26" fmla="*/ 8 h 10000"/>
                <a:gd name="connsiteX27" fmla="*/ 1024 w 10035"/>
                <a:gd name="connsiteY27" fmla="*/ 0 h 10000"/>
                <a:gd name="connsiteX28" fmla="*/ 1292 w 10035"/>
                <a:gd name="connsiteY28" fmla="*/ 0 h 10000"/>
                <a:gd name="connsiteX0" fmla="*/ 1292 w 10035"/>
                <a:gd name="connsiteY0" fmla="*/ 0 h 10000"/>
                <a:gd name="connsiteX1" fmla="*/ 1569 w 10035"/>
                <a:gd name="connsiteY1" fmla="*/ 0 h 10000"/>
                <a:gd name="connsiteX2" fmla="*/ 8452 w 10035"/>
                <a:gd name="connsiteY2" fmla="*/ 0 h 10000"/>
                <a:gd name="connsiteX3" fmla="*/ 10035 w 10035"/>
                <a:gd name="connsiteY3" fmla="*/ 7579 h 10000"/>
                <a:gd name="connsiteX4" fmla="*/ 10016 w 10035"/>
                <a:gd name="connsiteY4" fmla="*/ 9423 h 10000"/>
                <a:gd name="connsiteX5" fmla="*/ 9954 w 10035"/>
                <a:gd name="connsiteY5" fmla="*/ 9579 h 10000"/>
                <a:gd name="connsiteX6" fmla="*/ 9810 w 10035"/>
                <a:gd name="connsiteY6" fmla="*/ 9715 h 10000"/>
                <a:gd name="connsiteX7" fmla="*/ 9563 w 10035"/>
                <a:gd name="connsiteY7" fmla="*/ 9833 h 10000"/>
                <a:gd name="connsiteX8" fmla="*/ 9244 w 10035"/>
                <a:gd name="connsiteY8" fmla="*/ 9924 h 10000"/>
                <a:gd name="connsiteX9" fmla="*/ 8864 w 10035"/>
                <a:gd name="connsiteY9" fmla="*/ 9985 h 10000"/>
                <a:gd name="connsiteX10" fmla="*/ 8452 w 10035"/>
                <a:gd name="connsiteY10" fmla="*/ 10000 h 10000"/>
                <a:gd name="connsiteX11" fmla="*/ 1569 w 10035"/>
                <a:gd name="connsiteY11" fmla="*/ 10000 h 10000"/>
                <a:gd name="connsiteX12" fmla="*/ 1158 w 10035"/>
                <a:gd name="connsiteY12" fmla="*/ 9985 h 10000"/>
                <a:gd name="connsiteX13" fmla="*/ 788 w 10035"/>
                <a:gd name="connsiteY13" fmla="*/ 9924 h 10000"/>
                <a:gd name="connsiteX14" fmla="*/ 479 w 10035"/>
                <a:gd name="connsiteY14" fmla="*/ 9833 h 10000"/>
                <a:gd name="connsiteX15" fmla="*/ 242 w 10035"/>
                <a:gd name="connsiteY15" fmla="*/ 9715 h 10000"/>
                <a:gd name="connsiteX16" fmla="*/ 67 w 10035"/>
                <a:gd name="connsiteY16" fmla="*/ 9579 h 10000"/>
                <a:gd name="connsiteX17" fmla="*/ 16 w 10035"/>
                <a:gd name="connsiteY17" fmla="*/ 9423 h 10000"/>
                <a:gd name="connsiteX18" fmla="*/ 0 w 10035"/>
                <a:gd name="connsiteY18" fmla="*/ 7482 h 10000"/>
                <a:gd name="connsiteX19" fmla="*/ 16 w 10035"/>
                <a:gd name="connsiteY19" fmla="*/ 292 h 10000"/>
                <a:gd name="connsiteX20" fmla="*/ 47 w 10035"/>
                <a:gd name="connsiteY20" fmla="*/ 201 h 10000"/>
                <a:gd name="connsiteX21" fmla="*/ 109 w 10035"/>
                <a:gd name="connsiteY21" fmla="*/ 133 h 10000"/>
                <a:gd name="connsiteX22" fmla="*/ 242 w 10035"/>
                <a:gd name="connsiteY22" fmla="*/ 76 h 10000"/>
                <a:gd name="connsiteX23" fmla="*/ 386 w 10035"/>
                <a:gd name="connsiteY23" fmla="*/ 42 h 10000"/>
                <a:gd name="connsiteX24" fmla="*/ 572 w 10035"/>
                <a:gd name="connsiteY24" fmla="*/ 23 h 10000"/>
                <a:gd name="connsiteX25" fmla="*/ 788 w 10035"/>
                <a:gd name="connsiteY25" fmla="*/ 8 h 10000"/>
                <a:gd name="connsiteX26" fmla="*/ 1024 w 10035"/>
                <a:gd name="connsiteY26" fmla="*/ 0 h 10000"/>
                <a:gd name="connsiteX27" fmla="*/ 1292 w 10035"/>
                <a:gd name="connsiteY27" fmla="*/ 0 h 10000"/>
                <a:gd name="connsiteX0" fmla="*/ 1292 w 10035"/>
                <a:gd name="connsiteY0" fmla="*/ 0 h 10000"/>
                <a:gd name="connsiteX1" fmla="*/ 1569 w 10035"/>
                <a:gd name="connsiteY1" fmla="*/ 0 h 10000"/>
                <a:gd name="connsiteX2" fmla="*/ 10035 w 10035"/>
                <a:gd name="connsiteY2" fmla="*/ 7579 h 10000"/>
                <a:gd name="connsiteX3" fmla="*/ 10016 w 10035"/>
                <a:gd name="connsiteY3" fmla="*/ 9423 h 10000"/>
                <a:gd name="connsiteX4" fmla="*/ 9954 w 10035"/>
                <a:gd name="connsiteY4" fmla="*/ 9579 h 10000"/>
                <a:gd name="connsiteX5" fmla="*/ 9810 w 10035"/>
                <a:gd name="connsiteY5" fmla="*/ 9715 h 10000"/>
                <a:gd name="connsiteX6" fmla="*/ 9563 w 10035"/>
                <a:gd name="connsiteY6" fmla="*/ 9833 h 10000"/>
                <a:gd name="connsiteX7" fmla="*/ 9244 w 10035"/>
                <a:gd name="connsiteY7" fmla="*/ 9924 h 10000"/>
                <a:gd name="connsiteX8" fmla="*/ 8864 w 10035"/>
                <a:gd name="connsiteY8" fmla="*/ 9985 h 10000"/>
                <a:gd name="connsiteX9" fmla="*/ 8452 w 10035"/>
                <a:gd name="connsiteY9" fmla="*/ 10000 h 10000"/>
                <a:gd name="connsiteX10" fmla="*/ 1569 w 10035"/>
                <a:gd name="connsiteY10" fmla="*/ 10000 h 10000"/>
                <a:gd name="connsiteX11" fmla="*/ 1158 w 10035"/>
                <a:gd name="connsiteY11" fmla="*/ 9985 h 10000"/>
                <a:gd name="connsiteX12" fmla="*/ 788 w 10035"/>
                <a:gd name="connsiteY12" fmla="*/ 9924 h 10000"/>
                <a:gd name="connsiteX13" fmla="*/ 479 w 10035"/>
                <a:gd name="connsiteY13" fmla="*/ 9833 h 10000"/>
                <a:gd name="connsiteX14" fmla="*/ 242 w 10035"/>
                <a:gd name="connsiteY14" fmla="*/ 9715 h 10000"/>
                <a:gd name="connsiteX15" fmla="*/ 67 w 10035"/>
                <a:gd name="connsiteY15" fmla="*/ 9579 h 10000"/>
                <a:gd name="connsiteX16" fmla="*/ 16 w 10035"/>
                <a:gd name="connsiteY16" fmla="*/ 9423 h 10000"/>
                <a:gd name="connsiteX17" fmla="*/ 0 w 10035"/>
                <a:gd name="connsiteY17" fmla="*/ 7482 h 10000"/>
                <a:gd name="connsiteX18" fmla="*/ 16 w 10035"/>
                <a:gd name="connsiteY18" fmla="*/ 292 h 10000"/>
                <a:gd name="connsiteX19" fmla="*/ 47 w 10035"/>
                <a:gd name="connsiteY19" fmla="*/ 201 h 10000"/>
                <a:gd name="connsiteX20" fmla="*/ 109 w 10035"/>
                <a:gd name="connsiteY20" fmla="*/ 133 h 10000"/>
                <a:gd name="connsiteX21" fmla="*/ 242 w 10035"/>
                <a:gd name="connsiteY21" fmla="*/ 76 h 10000"/>
                <a:gd name="connsiteX22" fmla="*/ 386 w 10035"/>
                <a:gd name="connsiteY22" fmla="*/ 42 h 10000"/>
                <a:gd name="connsiteX23" fmla="*/ 572 w 10035"/>
                <a:gd name="connsiteY23" fmla="*/ 23 h 10000"/>
                <a:gd name="connsiteX24" fmla="*/ 788 w 10035"/>
                <a:gd name="connsiteY24" fmla="*/ 8 h 10000"/>
                <a:gd name="connsiteX25" fmla="*/ 1024 w 10035"/>
                <a:gd name="connsiteY25" fmla="*/ 0 h 10000"/>
                <a:gd name="connsiteX26" fmla="*/ 1292 w 10035"/>
                <a:gd name="connsiteY26" fmla="*/ 0 h 10000"/>
                <a:gd name="connsiteX0" fmla="*/ 1024 w 10035"/>
                <a:gd name="connsiteY0" fmla="*/ 0 h 10000"/>
                <a:gd name="connsiteX1" fmla="*/ 1569 w 10035"/>
                <a:gd name="connsiteY1" fmla="*/ 0 h 10000"/>
                <a:gd name="connsiteX2" fmla="*/ 10035 w 10035"/>
                <a:gd name="connsiteY2" fmla="*/ 7579 h 10000"/>
                <a:gd name="connsiteX3" fmla="*/ 10016 w 10035"/>
                <a:gd name="connsiteY3" fmla="*/ 9423 h 10000"/>
                <a:gd name="connsiteX4" fmla="*/ 9954 w 10035"/>
                <a:gd name="connsiteY4" fmla="*/ 9579 h 10000"/>
                <a:gd name="connsiteX5" fmla="*/ 9810 w 10035"/>
                <a:gd name="connsiteY5" fmla="*/ 9715 h 10000"/>
                <a:gd name="connsiteX6" fmla="*/ 9563 w 10035"/>
                <a:gd name="connsiteY6" fmla="*/ 9833 h 10000"/>
                <a:gd name="connsiteX7" fmla="*/ 9244 w 10035"/>
                <a:gd name="connsiteY7" fmla="*/ 9924 h 10000"/>
                <a:gd name="connsiteX8" fmla="*/ 8864 w 10035"/>
                <a:gd name="connsiteY8" fmla="*/ 9985 h 10000"/>
                <a:gd name="connsiteX9" fmla="*/ 8452 w 10035"/>
                <a:gd name="connsiteY9" fmla="*/ 10000 h 10000"/>
                <a:gd name="connsiteX10" fmla="*/ 1569 w 10035"/>
                <a:gd name="connsiteY10" fmla="*/ 10000 h 10000"/>
                <a:gd name="connsiteX11" fmla="*/ 1158 w 10035"/>
                <a:gd name="connsiteY11" fmla="*/ 9985 h 10000"/>
                <a:gd name="connsiteX12" fmla="*/ 788 w 10035"/>
                <a:gd name="connsiteY12" fmla="*/ 9924 h 10000"/>
                <a:gd name="connsiteX13" fmla="*/ 479 w 10035"/>
                <a:gd name="connsiteY13" fmla="*/ 9833 h 10000"/>
                <a:gd name="connsiteX14" fmla="*/ 242 w 10035"/>
                <a:gd name="connsiteY14" fmla="*/ 9715 h 10000"/>
                <a:gd name="connsiteX15" fmla="*/ 67 w 10035"/>
                <a:gd name="connsiteY15" fmla="*/ 9579 h 10000"/>
                <a:gd name="connsiteX16" fmla="*/ 16 w 10035"/>
                <a:gd name="connsiteY16" fmla="*/ 9423 h 10000"/>
                <a:gd name="connsiteX17" fmla="*/ 0 w 10035"/>
                <a:gd name="connsiteY17" fmla="*/ 7482 h 10000"/>
                <a:gd name="connsiteX18" fmla="*/ 16 w 10035"/>
                <a:gd name="connsiteY18" fmla="*/ 292 h 10000"/>
                <a:gd name="connsiteX19" fmla="*/ 47 w 10035"/>
                <a:gd name="connsiteY19" fmla="*/ 201 h 10000"/>
                <a:gd name="connsiteX20" fmla="*/ 109 w 10035"/>
                <a:gd name="connsiteY20" fmla="*/ 133 h 10000"/>
                <a:gd name="connsiteX21" fmla="*/ 242 w 10035"/>
                <a:gd name="connsiteY21" fmla="*/ 76 h 10000"/>
                <a:gd name="connsiteX22" fmla="*/ 386 w 10035"/>
                <a:gd name="connsiteY22" fmla="*/ 42 h 10000"/>
                <a:gd name="connsiteX23" fmla="*/ 572 w 10035"/>
                <a:gd name="connsiteY23" fmla="*/ 23 h 10000"/>
                <a:gd name="connsiteX24" fmla="*/ 788 w 10035"/>
                <a:gd name="connsiteY24" fmla="*/ 8 h 10000"/>
                <a:gd name="connsiteX25" fmla="*/ 1024 w 10035"/>
                <a:gd name="connsiteY25" fmla="*/ 0 h 10000"/>
                <a:gd name="connsiteX0" fmla="*/ 1024 w 10035"/>
                <a:gd name="connsiteY0" fmla="*/ 0 h 10000"/>
                <a:gd name="connsiteX1" fmla="*/ 10035 w 10035"/>
                <a:gd name="connsiteY1" fmla="*/ 7579 h 10000"/>
                <a:gd name="connsiteX2" fmla="*/ 10016 w 10035"/>
                <a:gd name="connsiteY2" fmla="*/ 9423 h 10000"/>
                <a:gd name="connsiteX3" fmla="*/ 9954 w 10035"/>
                <a:gd name="connsiteY3" fmla="*/ 9579 h 10000"/>
                <a:gd name="connsiteX4" fmla="*/ 9810 w 10035"/>
                <a:gd name="connsiteY4" fmla="*/ 9715 h 10000"/>
                <a:gd name="connsiteX5" fmla="*/ 9563 w 10035"/>
                <a:gd name="connsiteY5" fmla="*/ 9833 h 10000"/>
                <a:gd name="connsiteX6" fmla="*/ 9244 w 10035"/>
                <a:gd name="connsiteY6" fmla="*/ 9924 h 10000"/>
                <a:gd name="connsiteX7" fmla="*/ 8864 w 10035"/>
                <a:gd name="connsiteY7" fmla="*/ 9985 h 10000"/>
                <a:gd name="connsiteX8" fmla="*/ 8452 w 10035"/>
                <a:gd name="connsiteY8" fmla="*/ 10000 h 10000"/>
                <a:gd name="connsiteX9" fmla="*/ 1569 w 10035"/>
                <a:gd name="connsiteY9" fmla="*/ 10000 h 10000"/>
                <a:gd name="connsiteX10" fmla="*/ 1158 w 10035"/>
                <a:gd name="connsiteY10" fmla="*/ 9985 h 10000"/>
                <a:gd name="connsiteX11" fmla="*/ 788 w 10035"/>
                <a:gd name="connsiteY11" fmla="*/ 9924 h 10000"/>
                <a:gd name="connsiteX12" fmla="*/ 479 w 10035"/>
                <a:gd name="connsiteY12" fmla="*/ 9833 h 10000"/>
                <a:gd name="connsiteX13" fmla="*/ 242 w 10035"/>
                <a:gd name="connsiteY13" fmla="*/ 9715 h 10000"/>
                <a:gd name="connsiteX14" fmla="*/ 67 w 10035"/>
                <a:gd name="connsiteY14" fmla="*/ 9579 h 10000"/>
                <a:gd name="connsiteX15" fmla="*/ 16 w 10035"/>
                <a:gd name="connsiteY15" fmla="*/ 9423 h 10000"/>
                <a:gd name="connsiteX16" fmla="*/ 0 w 10035"/>
                <a:gd name="connsiteY16" fmla="*/ 7482 h 10000"/>
                <a:gd name="connsiteX17" fmla="*/ 16 w 10035"/>
                <a:gd name="connsiteY17" fmla="*/ 292 h 10000"/>
                <a:gd name="connsiteX18" fmla="*/ 47 w 10035"/>
                <a:gd name="connsiteY18" fmla="*/ 201 h 10000"/>
                <a:gd name="connsiteX19" fmla="*/ 109 w 10035"/>
                <a:gd name="connsiteY19" fmla="*/ 133 h 10000"/>
                <a:gd name="connsiteX20" fmla="*/ 242 w 10035"/>
                <a:gd name="connsiteY20" fmla="*/ 76 h 10000"/>
                <a:gd name="connsiteX21" fmla="*/ 386 w 10035"/>
                <a:gd name="connsiteY21" fmla="*/ 42 h 10000"/>
                <a:gd name="connsiteX22" fmla="*/ 572 w 10035"/>
                <a:gd name="connsiteY22" fmla="*/ 23 h 10000"/>
                <a:gd name="connsiteX23" fmla="*/ 788 w 10035"/>
                <a:gd name="connsiteY23" fmla="*/ 8 h 10000"/>
                <a:gd name="connsiteX24" fmla="*/ 1024 w 10035"/>
                <a:gd name="connsiteY24" fmla="*/ 0 h 10000"/>
                <a:gd name="connsiteX0" fmla="*/ 788 w 10035"/>
                <a:gd name="connsiteY0" fmla="*/ 0 h 9992"/>
                <a:gd name="connsiteX1" fmla="*/ 10035 w 10035"/>
                <a:gd name="connsiteY1" fmla="*/ 7571 h 9992"/>
                <a:gd name="connsiteX2" fmla="*/ 10016 w 10035"/>
                <a:gd name="connsiteY2" fmla="*/ 9415 h 9992"/>
                <a:gd name="connsiteX3" fmla="*/ 9954 w 10035"/>
                <a:gd name="connsiteY3" fmla="*/ 9571 h 9992"/>
                <a:gd name="connsiteX4" fmla="*/ 9810 w 10035"/>
                <a:gd name="connsiteY4" fmla="*/ 9707 h 9992"/>
                <a:gd name="connsiteX5" fmla="*/ 9563 w 10035"/>
                <a:gd name="connsiteY5" fmla="*/ 9825 h 9992"/>
                <a:gd name="connsiteX6" fmla="*/ 9244 w 10035"/>
                <a:gd name="connsiteY6" fmla="*/ 9916 h 9992"/>
                <a:gd name="connsiteX7" fmla="*/ 8864 w 10035"/>
                <a:gd name="connsiteY7" fmla="*/ 9977 h 9992"/>
                <a:gd name="connsiteX8" fmla="*/ 8452 w 10035"/>
                <a:gd name="connsiteY8" fmla="*/ 9992 h 9992"/>
                <a:gd name="connsiteX9" fmla="*/ 1569 w 10035"/>
                <a:gd name="connsiteY9" fmla="*/ 9992 h 9992"/>
                <a:gd name="connsiteX10" fmla="*/ 1158 w 10035"/>
                <a:gd name="connsiteY10" fmla="*/ 9977 h 9992"/>
                <a:gd name="connsiteX11" fmla="*/ 788 w 10035"/>
                <a:gd name="connsiteY11" fmla="*/ 9916 h 9992"/>
                <a:gd name="connsiteX12" fmla="*/ 479 w 10035"/>
                <a:gd name="connsiteY12" fmla="*/ 9825 h 9992"/>
                <a:gd name="connsiteX13" fmla="*/ 242 w 10035"/>
                <a:gd name="connsiteY13" fmla="*/ 9707 h 9992"/>
                <a:gd name="connsiteX14" fmla="*/ 67 w 10035"/>
                <a:gd name="connsiteY14" fmla="*/ 9571 h 9992"/>
                <a:gd name="connsiteX15" fmla="*/ 16 w 10035"/>
                <a:gd name="connsiteY15" fmla="*/ 9415 h 9992"/>
                <a:gd name="connsiteX16" fmla="*/ 0 w 10035"/>
                <a:gd name="connsiteY16" fmla="*/ 7474 h 9992"/>
                <a:gd name="connsiteX17" fmla="*/ 16 w 10035"/>
                <a:gd name="connsiteY17" fmla="*/ 284 h 9992"/>
                <a:gd name="connsiteX18" fmla="*/ 47 w 10035"/>
                <a:gd name="connsiteY18" fmla="*/ 193 h 9992"/>
                <a:gd name="connsiteX19" fmla="*/ 109 w 10035"/>
                <a:gd name="connsiteY19" fmla="*/ 125 h 9992"/>
                <a:gd name="connsiteX20" fmla="*/ 242 w 10035"/>
                <a:gd name="connsiteY20" fmla="*/ 68 h 9992"/>
                <a:gd name="connsiteX21" fmla="*/ 386 w 10035"/>
                <a:gd name="connsiteY21" fmla="*/ 34 h 9992"/>
                <a:gd name="connsiteX22" fmla="*/ 572 w 10035"/>
                <a:gd name="connsiteY22" fmla="*/ 15 h 9992"/>
                <a:gd name="connsiteX23" fmla="*/ 788 w 10035"/>
                <a:gd name="connsiteY23" fmla="*/ 0 h 9992"/>
                <a:gd name="connsiteX0" fmla="*/ 570 w 10000"/>
                <a:gd name="connsiteY0" fmla="*/ 0 h 9985"/>
                <a:gd name="connsiteX1" fmla="*/ 10000 w 10000"/>
                <a:gd name="connsiteY1" fmla="*/ 7562 h 9985"/>
                <a:gd name="connsiteX2" fmla="*/ 9981 w 10000"/>
                <a:gd name="connsiteY2" fmla="*/ 9408 h 9985"/>
                <a:gd name="connsiteX3" fmla="*/ 9919 w 10000"/>
                <a:gd name="connsiteY3" fmla="*/ 9564 h 9985"/>
                <a:gd name="connsiteX4" fmla="*/ 9776 w 10000"/>
                <a:gd name="connsiteY4" fmla="*/ 9700 h 9985"/>
                <a:gd name="connsiteX5" fmla="*/ 9530 w 10000"/>
                <a:gd name="connsiteY5" fmla="*/ 9818 h 9985"/>
                <a:gd name="connsiteX6" fmla="*/ 9212 w 10000"/>
                <a:gd name="connsiteY6" fmla="*/ 9909 h 9985"/>
                <a:gd name="connsiteX7" fmla="*/ 8833 w 10000"/>
                <a:gd name="connsiteY7" fmla="*/ 9970 h 9985"/>
                <a:gd name="connsiteX8" fmla="*/ 8423 w 10000"/>
                <a:gd name="connsiteY8" fmla="*/ 9985 h 9985"/>
                <a:gd name="connsiteX9" fmla="*/ 1564 w 10000"/>
                <a:gd name="connsiteY9" fmla="*/ 9985 h 9985"/>
                <a:gd name="connsiteX10" fmla="*/ 1154 w 10000"/>
                <a:gd name="connsiteY10" fmla="*/ 9970 h 9985"/>
                <a:gd name="connsiteX11" fmla="*/ 785 w 10000"/>
                <a:gd name="connsiteY11" fmla="*/ 9909 h 9985"/>
                <a:gd name="connsiteX12" fmla="*/ 477 w 10000"/>
                <a:gd name="connsiteY12" fmla="*/ 9818 h 9985"/>
                <a:gd name="connsiteX13" fmla="*/ 241 w 10000"/>
                <a:gd name="connsiteY13" fmla="*/ 9700 h 9985"/>
                <a:gd name="connsiteX14" fmla="*/ 67 w 10000"/>
                <a:gd name="connsiteY14" fmla="*/ 9564 h 9985"/>
                <a:gd name="connsiteX15" fmla="*/ 16 w 10000"/>
                <a:gd name="connsiteY15" fmla="*/ 9408 h 9985"/>
                <a:gd name="connsiteX16" fmla="*/ 0 w 10000"/>
                <a:gd name="connsiteY16" fmla="*/ 7465 h 9985"/>
                <a:gd name="connsiteX17" fmla="*/ 16 w 10000"/>
                <a:gd name="connsiteY17" fmla="*/ 269 h 9985"/>
                <a:gd name="connsiteX18" fmla="*/ 47 w 10000"/>
                <a:gd name="connsiteY18" fmla="*/ 178 h 9985"/>
                <a:gd name="connsiteX19" fmla="*/ 109 w 10000"/>
                <a:gd name="connsiteY19" fmla="*/ 110 h 9985"/>
                <a:gd name="connsiteX20" fmla="*/ 241 w 10000"/>
                <a:gd name="connsiteY20" fmla="*/ 53 h 9985"/>
                <a:gd name="connsiteX21" fmla="*/ 385 w 10000"/>
                <a:gd name="connsiteY21" fmla="*/ 19 h 9985"/>
                <a:gd name="connsiteX22" fmla="*/ 570 w 10000"/>
                <a:gd name="connsiteY22" fmla="*/ 0 h 9985"/>
                <a:gd name="connsiteX0" fmla="*/ 385 w 10000"/>
                <a:gd name="connsiteY0" fmla="*/ 0 h 9981"/>
                <a:gd name="connsiteX1" fmla="*/ 10000 w 10000"/>
                <a:gd name="connsiteY1" fmla="*/ 7554 h 9981"/>
                <a:gd name="connsiteX2" fmla="*/ 9981 w 10000"/>
                <a:gd name="connsiteY2" fmla="*/ 9403 h 9981"/>
                <a:gd name="connsiteX3" fmla="*/ 9919 w 10000"/>
                <a:gd name="connsiteY3" fmla="*/ 9559 h 9981"/>
                <a:gd name="connsiteX4" fmla="*/ 9776 w 10000"/>
                <a:gd name="connsiteY4" fmla="*/ 9696 h 9981"/>
                <a:gd name="connsiteX5" fmla="*/ 9530 w 10000"/>
                <a:gd name="connsiteY5" fmla="*/ 9814 h 9981"/>
                <a:gd name="connsiteX6" fmla="*/ 9212 w 10000"/>
                <a:gd name="connsiteY6" fmla="*/ 9905 h 9981"/>
                <a:gd name="connsiteX7" fmla="*/ 8833 w 10000"/>
                <a:gd name="connsiteY7" fmla="*/ 9966 h 9981"/>
                <a:gd name="connsiteX8" fmla="*/ 8423 w 10000"/>
                <a:gd name="connsiteY8" fmla="*/ 9981 h 9981"/>
                <a:gd name="connsiteX9" fmla="*/ 1564 w 10000"/>
                <a:gd name="connsiteY9" fmla="*/ 9981 h 9981"/>
                <a:gd name="connsiteX10" fmla="*/ 1154 w 10000"/>
                <a:gd name="connsiteY10" fmla="*/ 9966 h 9981"/>
                <a:gd name="connsiteX11" fmla="*/ 785 w 10000"/>
                <a:gd name="connsiteY11" fmla="*/ 9905 h 9981"/>
                <a:gd name="connsiteX12" fmla="*/ 477 w 10000"/>
                <a:gd name="connsiteY12" fmla="*/ 9814 h 9981"/>
                <a:gd name="connsiteX13" fmla="*/ 241 w 10000"/>
                <a:gd name="connsiteY13" fmla="*/ 9696 h 9981"/>
                <a:gd name="connsiteX14" fmla="*/ 67 w 10000"/>
                <a:gd name="connsiteY14" fmla="*/ 9559 h 9981"/>
                <a:gd name="connsiteX15" fmla="*/ 16 w 10000"/>
                <a:gd name="connsiteY15" fmla="*/ 9403 h 9981"/>
                <a:gd name="connsiteX16" fmla="*/ 0 w 10000"/>
                <a:gd name="connsiteY16" fmla="*/ 7457 h 9981"/>
                <a:gd name="connsiteX17" fmla="*/ 16 w 10000"/>
                <a:gd name="connsiteY17" fmla="*/ 250 h 9981"/>
                <a:gd name="connsiteX18" fmla="*/ 47 w 10000"/>
                <a:gd name="connsiteY18" fmla="*/ 159 h 9981"/>
                <a:gd name="connsiteX19" fmla="*/ 109 w 10000"/>
                <a:gd name="connsiteY19" fmla="*/ 91 h 9981"/>
                <a:gd name="connsiteX20" fmla="*/ 241 w 10000"/>
                <a:gd name="connsiteY20" fmla="*/ 34 h 9981"/>
                <a:gd name="connsiteX21" fmla="*/ 385 w 10000"/>
                <a:gd name="connsiteY21" fmla="*/ 0 h 9981"/>
                <a:gd name="connsiteX0" fmla="*/ 385 w 10000"/>
                <a:gd name="connsiteY0" fmla="*/ 0 h 10000"/>
                <a:gd name="connsiteX1" fmla="*/ 10000 w 10000"/>
                <a:gd name="connsiteY1" fmla="*/ 7568 h 10000"/>
                <a:gd name="connsiteX2" fmla="*/ 9981 w 10000"/>
                <a:gd name="connsiteY2" fmla="*/ 9421 h 10000"/>
                <a:gd name="connsiteX3" fmla="*/ 9919 w 10000"/>
                <a:gd name="connsiteY3" fmla="*/ 9577 h 10000"/>
                <a:gd name="connsiteX4" fmla="*/ 9776 w 10000"/>
                <a:gd name="connsiteY4" fmla="*/ 9714 h 10000"/>
                <a:gd name="connsiteX5" fmla="*/ 9530 w 10000"/>
                <a:gd name="connsiteY5" fmla="*/ 9833 h 10000"/>
                <a:gd name="connsiteX6" fmla="*/ 9212 w 10000"/>
                <a:gd name="connsiteY6" fmla="*/ 9924 h 10000"/>
                <a:gd name="connsiteX7" fmla="*/ 8833 w 10000"/>
                <a:gd name="connsiteY7" fmla="*/ 9985 h 10000"/>
                <a:gd name="connsiteX8" fmla="*/ 8423 w 10000"/>
                <a:gd name="connsiteY8" fmla="*/ 10000 h 10000"/>
                <a:gd name="connsiteX9" fmla="*/ 1564 w 10000"/>
                <a:gd name="connsiteY9" fmla="*/ 10000 h 10000"/>
                <a:gd name="connsiteX10" fmla="*/ 1154 w 10000"/>
                <a:gd name="connsiteY10" fmla="*/ 9985 h 10000"/>
                <a:gd name="connsiteX11" fmla="*/ 785 w 10000"/>
                <a:gd name="connsiteY11" fmla="*/ 9924 h 10000"/>
                <a:gd name="connsiteX12" fmla="*/ 477 w 10000"/>
                <a:gd name="connsiteY12" fmla="*/ 9833 h 10000"/>
                <a:gd name="connsiteX13" fmla="*/ 241 w 10000"/>
                <a:gd name="connsiteY13" fmla="*/ 9714 h 10000"/>
                <a:gd name="connsiteX14" fmla="*/ 67 w 10000"/>
                <a:gd name="connsiteY14" fmla="*/ 9577 h 10000"/>
                <a:gd name="connsiteX15" fmla="*/ 16 w 10000"/>
                <a:gd name="connsiteY15" fmla="*/ 9421 h 10000"/>
                <a:gd name="connsiteX16" fmla="*/ 0 w 10000"/>
                <a:gd name="connsiteY16" fmla="*/ 7471 h 10000"/>
                <a:gd name="connsiteX17" fmla="*/ 16 w 10000"/>
                <a:gd name="connsiteY17" fmla="*/ 250 h 10000"/>
                <a:gd name="connsiteX18" fmla="*/ 47 w 10000"/>
                <a:gd name="connsiteY18" fmla="*/ 159 h 10000"/>
                <a:gd name="connsiteX19" fmla="*/ 109 w 10000"/>
                <a:gd name="connsiteY19" fmla="*/ 91 h 10000"/>
                <a:gd name="connsiteX20" fmla="*/ 385 w 10000"/>
                <a:gd name="connsiteY20" fmla="*/ 0 h 10000"/>
                <a:gd name="connsiteX0" fmla="*/ 109 w 10000"/>
                <a:gd name="connsiteY0" fmla="*/ 0 h 9909"/>
                <a:gd name="connsiteX1" fmla="*/ 10000 w 10000"/>
                <a:gd name="connsiteY1" fmla="*/ 7477 h 9909"/>
                <a:gd name="connsiteX2" fmla="*/ 9981 w 10000"/>
                <a:gd name="connsiteY2" fmla="*/ 9330 h 9909"/>
                <a:gd name="connsiteX3" fmla="*/ 9919 w 10000"/>
                <a:gd name="connsiteY3" fmla="*/ 9486 h 9909"/>
                <a:gd name="connsiteX4" fmla="*/ 9776 w 10000"/>
                <a:gd name="connsiteY4" fmla="*/ 9623 h 9909"/>
                <a:gd name="connsiteX5" fmla="*/ 9530 w 10000"/>
                <a:gd name="connsiteY5" fmla="*/ 9742 h 9909"/>
                <a:gd name="connsiteX6" fmla="*/ 9212 w 10000"/>
                <a:gd name="connsiteY6" fmla="*/ 9833 h 9909"/>
                <a:gd name="connsiteX7" fmla="*/ 8833 w 10000"/>
                <a:gd name="connsiteY7" fmla="*/ 9894 h 9909"/>
                <a:gd name="connsiteX8" fmla="*/ 8423 w 10000"/>
                <a:gd name="connsiteY8" fmla="*/ 9909 h 9909"/>
                <a:gd name="connsiteX9" fmla="*/ 1564 w 10000"/>
                <a:gd name="connsiteY9" fmla="*/ 9909 h 9909"/>
                <a:gd name="connsiteX10" fmla="*/ 1154 w 10000"/>
                <a:gd name="connsiteY10" fmla="*/ 9894 h 9909"/>
                <a:gd name="connsiteX11" fmla="*/ 785 w 10000"/>
                <a:gd name="connsiteY11" fmla="*/ 9833 h 9909"/>
                <a:gd name="connsiteX12" fmla="*/ 477 w 10000"/>
                <a:gd name="connsiteY12" fmla="*/ 9742 h 9909"/>
                <a:gd name="connsiteX13" fmla="*/ 241 w 10000"/>
                <a:gd name="connsiteY13" fmla="*/ 9623 h 9909"/>
                <a:gd name="connsiteX14" fmla="*/ 67 w 10000"/>
                <a:gd name="connsiteY14" fmla="*/ 9486 h 9909"/>
                <a:gd name="connsiteX15" fmla="*/ 16 w 10000"/>
                <a:gd name="connsiteY15" fmla="*/ 9330 h 9909"/>
                <a:gd name="connsiteX16" fmla="*/ 0 w 10000"/>
                <a:gd name="connsiteY16" fmla="*/ 7380 h 9909"/>
                <a:gd name="connsiteX17" fmla="*/ 16 w 10000"/>
                <a:gd name="connsiteY17" fmla="*/ 159 h 9909"/>
                <a:gd name="connsiteX18" fmla="*/ 47 w 10000"/>
                <a:gd name="connsiteY18" fmla="*/ 68 h 9909"/>
                <a:gd name="connsiteX19" fmla="*/ 109 w 10000"/>
                <a:gd name="connsiteY19" fmla="*/ 0 h 9909"/>
                <a:gd name="connsiteX0" fmla="*/ 47 w 10000"/>
                <a:gd name="connsiteY0" fmla="*/ 0 h 9931"/>
                <a:gd name="connsiteX1" fmla="*/ 10000 w 10000"/>
                <a:gd name="connsiteY1" fmla="*/ 7477 h 9931"/>
                <a:gd name="connsiteX2" fmla="*/ 9981 w 10000"/>
                <a:gd name="connsiteY2" fmla="*/ 9347 h 9931"/>
                <a:gd name="connsiteX3" fmla="*/ 9919 w 10000"/>
                <a:gd name="connsiteY3" fmla="*/ 9504 h 9931"/>
                <a:gd name="connsiteX4" fmla="*/ 9776 w 10000"/>
                <a:gd name="connsiteY4" fmla="*/ 9642 h 9931"/>
                <a:gd name="connsiteX5" fmla="*/ 9530 w 10000"/>
                <a:gd name="connsiteY5" fmla="*/ 9762 h 9931"/>
                <a:gd name="connsiteX6" fmla="*/ 9212 w 10000"/>
                <a:gd name="connsiteY6" fmla="*/ 9854 h 9931"/>
                <a:gd name="connsiteX7" fmla="*/ 8833 w 10000"/>
                <a:gd name="connsiteY7" fmla="*/ 9916 h 9931"/>
                <a:gd name="connsiteX8" fmla="*/ 8423 w 10000"/>
                <a:gd name="connsiteY8" fmla="*/ 9931 h 9931"/>
                <a:gd name="connsiteX9" fmla="*/ 1564 w 10000"/>
                <a:gd name="connsiteY9" fmla="*/ 9931 h 9931"/>
                <a:gd name="connsiteX10" fmla="*/ 1154 w 10000"/>
                <a:gd name="connsiteY10" fmla="*/ 9916 h 9931"/>
                <a:gd name="connsiteX11" fmla="*/ 785 w 10000"/>
                <a:gd name="connsiteY11" fmla="*/ 9854 h 9931"/>
                <a:gd name="connsiteX12" fmla="*/ 477 w 10000"/>
                <a:gd name="connsiteY12" fmla="*/ 9762 h 9931"/>
                <a:gd name="connsiteX13" fmla="*/ 241 w 10000"/>
                <a:gd name="connsiteY13" fmla="*/ 9642 h 9931"/>
                <a:gd name="connsiteX14" fmla="*/ 67 w 10000"/>
                <a:gd name="connsiteY14" fmla="*/ 9504 h 9931"/>
                <a:gd name="connsiteX15" fmla="*/ 16 w 10000"/>
                <a:gd name="connsiteY15" fmla="*/ 9347 h 9931"/>
                <a:gd name="connsiteX16" fmla="*/ 0 w 10000"/>
                <a:gd name="connsiteY16" fmla="*/ 7379 h 9931"/>
                <a:gd name="connsiteX17" fmla="*/ 16 w 10000"/>
                <a:gd name="connsiteY17" fmla="*/ 91 h 9931"/>
                <a:gd name="connsiteX18" fmla="*/ 47 w 10000"/>
                <a:gd name="connsiteY18" fmla="*/ 0 h 9931"/>
                <a:gd name="connsiteX0" fmla="*/ 16 w 10000"/>
                <a:gd name="connsiteY0" fmla="*/ 0 h 9908"/>
                <a:gd name="connsiteX1" fmla="*/ 10000 w 10000"/>
                <a:gd name="connsiteY1" fmla="*/ 7437 h 9908"/>
                <a:gd name="connsiteX2" fmla="*/ 9981 w 10000"/>
                <a:gd name="connsiteY2" fmla="*/ 9320 h 9908"/>
                <a:gd name="connsiteX3" fmla="*/ 9919 w 10000"/>
                <a:gd name="connsiteY3" fmla="*/ 9478 h 9908"/>
                <a:gd name="connsiteX4" fmla="*/ 9776 w 10000"/>
                <a:gd name="connsiteY4" fmla="*/ 9617 h 9908"/>
                <a:gd name="connsiteX5" fmla="*/ 9530 w 10000"/>
                <a:gd name="connsiteY5" fmla="*/ 9738 h 9908"/>
                <a:gd name="connsiteX6" fmla="*/ 9212 w 10000"/>
                <a:gd name="connsiteY6" fmla="*/ 9830 h 9908"/>
                <a:gd name="connsiteX7" fmla="*/ 8833 w 10000"/>
                <a:gd name="connsiteY7" fmla="*/ 9893 h 9908"/>
                <a:gd name="connsiteX8" fmla="*/ 8423 w 10000"/>
                <a:gd name="connsiteY8" fmla="*/ 9908 h 9908"/>
                <a:gd name="connsiteX9" fmla="*/ 1564 w 10000"/>
                <a:gd name="connsiteY9" fmla="*/ 9908 h 9908"/>
                <a:gd name="connsiteX10" fmla="*/ 1154 w 10000"/>
                <a:gd name="connsiteY10" fmla="*/ 9893 h 9908"/>
                <a:gd name="connsiteX11" fmla="*/ 785 w 10000"/>
                <a:gd name="connsiteY11" fmla="*/ 9830 h 9908"/>
                <a:gd name="connsiteX12" fmla="*/ 477 w 10000"/>
                <a:gd name="connsiteY12" fmla="*/ 9738 h 9908"/>
                <a:gd name="connsiteX13" fmla="*/ 241 w 10000"/>
                <a:gd name="connsiteY13" fmla="*/ 9617 h 9908"/>
                <a:gd name="connsiteX14" fmla="*/ 67 w 10000"/>
                <a:gd name="connsiteY14" fmla="*/ 9478 h 9908"/>
                <a:gd name="connsiteX15" fmla="*/ 16 w 10000"/>
                <a:gd name="connsiteY15" fmla="*/ 9320 h 9908"/>
                <a:gd name="connsiteX16" fmla="*/ 0 w 10000"/>
                <a:gd name="connsiteY16" fmla="*/ 7338 h 9908"/>
                <a:gd name="connsiteX17" fmla="*/ 16 w 10000"/>
                <a:gd name="connsiteY17" fmla="*/ 0 h 9908"/>
                <a:gd name="connsiteX0" fmla="*/ 0 w 10000"/>
                <a:gd name="connsiteY0" fmla="*/ 199 h 2793"/>
                <a:gd name="connsiteX1" fmla="*/ 10000 w 10000"/>
                <a:gd name="connsiteY1" fmla="*/ 299 h 2793"/>
                <a:gd name="connsiteX2" fmla="*/ 9981 w 10000"/>
                <a:gd name="connsiteY2" fmla="*/ 2200 h 2793"/>
                <a:gd name="connsiteX3" fmla="*/ 9919 w 10000"/>
                <a:gd name="connsiteY3" fmla="*/ 2359 h 2793"/>
                <a:gd name="connsiteX4" fmla="*/ 9776 w 10000"/>
                <a:gd name="connsiteY4" fmla="*/ 2499 h 2793"/>
                <a:gd name="connsiteX5" fmla="*/ 9530 w 10000"/>
                <a:gd name="connsiteY5" fmla="*/ 2621 h 2793"/>
                <a:gd name="connsiteX6" fmla="*/ 9212 w 10000"/>
                <a:gd name="connsiteY6" fmla="*/ 2714 h 2793"/>
                <a:gd name="connsiteX7" fmla="*/ 8833 w 10000"/>
                <a:gd name="connsiteY7" fmla="*/ 2778 h 2793"/>
                <a:gd name="connsiteX8" fmla="*/ 8423 w 10000"/>
                <a:gd name="connsiteY8" fmla="*/ 2793 h 2793"/>
                <a:gd name="connsiteX9" fmla="*/ 1564 w 10000"/>
                <a:gd name="connsiteY9" fmla="*/ 2793 h 2793"/>
                <a:gd name="connsiteX10" fmla="*/ 1154 w 10000"/>
                <a:gd name="connsiteY10" fmla="*/ 2778 h 2793"/>
                <a:gd name="connsiteX11" fmla="*/ 785 w 10000"/>
                <a:gd name="connsiteY11" fmla="*/ 2714 h 2793"/>
                <a:gd name="connsiteX12" fmla="*/ 477 w 10000"/>
                <a:gd name="connsiteY12" fmla="*/ 2621 h 2793"/>
                <a:gd name="connsiteX13" fmla="*/ 241 w 10000"/>
                <a:gd name="connsiteY13" fmla="*/ 2499 h 2793"/>
                <a:gd name="connsiteX14" fmla="*/ 67 w 10000"/>
                <a:gd name="connsiteY14" fmla="*/ 2359 h 2793"/>
                <a:gd name="connsiteX15" fmla="*/ 16 w 10000"/>
                <a:gd name="connsiteY15" fmla="*/ 2200 h 2793"/>
                <a:gd name="connsiteX16" fmla="*/ 0 w 10000"/>
                <a:gd name="connsiteY16" fmla="*/ 199 h 2793"/>
                <a:gd name="connsiteX0" fmla="*/ 0 w 10000"/>
                <a:gd name="connsiteY0" fmla="*/ 0 h 9288"/>
                <a:gd name="connsiteX1" fmla="*/ 10000 w 10000"/>
                <a:gd name="connsiteY1" fmla="*/ 359 h 9288"/>
                <a:gd name="connsiteX2" fmla="*/ 9981 w 10000"/>
                <a:gd name="connsiteY2" fmla="*/ 7165 h 9288"/>
                <a:gd name="connsiteX3" fmla="*/ 9919 w 10000"/>
                <a:gd name="connsiteY3" fmla="*/ 7734 h 9288"/>
                <a:gd name="connsiteX4" fmla="*/ 9776 w 10000"/>
                <a:gd name="connsiteY4" fmla="*/ 8235 h 9288"/>
                <a:gd name="connsiteX5" fmla="*/ 9530 w 10000"/>
                <a:gd name="connsiteY5" fmla="*/ 8672 h 9288"/>
                <a:gd name="connsiteX6" fmla="*/ 9212 w 10000"/>
                <a:gd name="connsiteY6" fmla="*/ 9005 h 9288"/>
                <a:gd name="connsiteX7" fmla="*/ 8833 w 10000"/>
                <a:gd name="connsiteY7" fmla="*/ 9234 h 9288"/>
                <a:gd name="connsiteX8" fmla="*/ 8423 w 10000"/>
                <a:gd name="connsiteY8" fmla="*/ 9288 h 9288"/>
                <a:gd name="connsiteX9" fmla="*/ 1564 w 10000"/>
                <a:gd name="connsiteY9" fmla="*/ 9288 h 9288"/>
                <a:gd name="connsiteX10" fmla="*/ 1154 w 10000"/>
                <a:gd name="connsiteY10" fmla="*/ 9234 h 9288"/>
                <a:gd name="connsiteX11" fmla="*/ 785 w 10000"/>
                <a:gd name="connsiteY11" fmla="*/ 9005 h 9288"/>
                <a:gd name="connsiteX12" fmla="*/ 477 w 10000"/>
                <a:gd name="connsiteY12" fmla="*/ 8672 h 9288"/>
                <a:gd name="connsiteX13" fmla="*/ 241 w 10000"/>
                <a:gd name="connsiteY13" fmla="*/ 8235 h 9288"/>
                <a:gd name="connsiteX14" fmla="*/ 67 w 10000"/>
                <a:gd name="connsiteY14" fmla="*/ 7734 h 9288"/>
                <a:gd name="connsiteX15" fmla="*/ 16 w 10000"/>
                <a:gd name="connsiteY15" fmla="*/ 7165 h 9288"/>
                <a:gd name="connsiteX16" fmla="*/ 0 w 10000"/>
                <a:gd name="connsiteY16" fmla="*/ 0 h 9288"/>
                <a:gd name="connsiteX0" fmla="*/ 755 w 10755"/>
                <a:gd name="connsiteY0" fmla="*/ 320 h 10320"/>
                <a:gd name="connsiteX1" fmla="*/ 10755 w 10755"/>
                <a:gd name="connsiteY1" fmla="*/ 707 h 10320"/>
                <a:gd name="connsiteX2" fmla="*/ 10736 w 10755"/>
                <a:gd name="connsiteY2" fmla="*/ 8034 h 10320"/>
                <a:gd name="connsiteX3" fmla="*/ 10674 w 10755"/>
                <a:gd name="connsiteY3" fmla="*/ 8647 h 10320"/>
                <a:gd name="connsiteX4" fmla="*/ 10531 w 10755"/>
                <a:gd name="connsiteY4" fmla="*/ 9186 h 10320"/>
                <a:gd name="connsiteX5" fmla="*/ 10285 w 10755"/>
                <a:gd name="connsiteY5" fmla="*/ 9657 h 10320"/>
                <a:gd name="connsiteX6" fmla="*/ 9967 w 10755"/>
                <a:gd name="connsiteY6" fmla="*/ 10015 h 10320"/>
                <a:gd name="connsiteX7" fmla="*/ 9588 w 10755"/>
                <a:gd name="connsiteY7" fmla="*/ 10262 h 10320"/>
                <a:gd name="connsiteX8" fmla="*/ 9178 w 10755"/>
                <a:gd name="connsiteY8" fmla="*/ 10320 h 10320"/>
                <a:gd name="connsiteX9" fmla="*/ 2319 w 10755"/>
                <a:gd name="connsiteY9" fmla="*/ 10320 h 10320"/>
                <a:gd name="connsiteX10" fmla="*/ 1909 w 10755"/>
                <a:gd name="connsiteY10" fmla="*/ 10262 h 10320"/>
                <a:gd name="connsiteX11" fmla="*/ 1540 w 10755"/>
                <a:gd name="connsiteY11" fmla="*/ 10015 h 10320"/>
                <a:gd name="connsiteX12" fmla="*/ 1232 w 10755"/>
                <a:gd name="connsiteY12" fmla="*/ 9657 h 10320"/>
                <a:gd name="connsiteX13" fmla="*/ 996 w 10755"/>
                <a:gd name="connsiteY13" fmla="*/ 9186 h 10320"/>
                <a:gd name="connsiteX14" fmla="*/ 822 w 10755"/>
                <a:gd name="connsiteY14" fmla="*/ 8647 h 10320"/>
                <a:gd name="connsiteX15" fmla="*/ 771 w 10755"/>
                <a:gd name="connsiteY15" fmla="*/ 8034 h 10320"/>
                <a:gd name="connsiteX16" fmla="*/ 712 w 10755"/>
                <a:gd name="connsiteY16" fmla="*/ 685 h 10320"/>
                <a:gd name="connsiteX17" fmla="*/ 755 w 10755"/>
                <a:gd name="connsiteY17" fmla="*/ 320 h 10320"/>
                <a:gd name="connsiteX0" fmla="*/ 728 w 10771"/>
                <a:gd name="connsiteY0" fmla="*/ 906 h 10541"/>
                <a:gd name="connsiteX1" fmla="*/ 10771 w 10771"/>
                <a:gd name="connsiteY1" fmla="*/ 928 h 10541"/>
                <a:gd name="connsiteX2" fmla="*/ 10752 w 10771"/>
                <a:gd name="connsiteY2" fmla="*/ 8255 h 10541"/>
                <a:gd name="connsiteX3" fmla="*/ 10690 w 10771"/>
                <a:gd name="connsiteY3" fmla="*/ 8868 h 10541"/>
                <a:gd name="connsiteX4" fmla="*/ 10547 w 10771"/>
                <a:gd name="connsiteY4" fmla="*/ 9407 h 10541"/>
                <a:gd name="connsiteX5" fmla="*/ 10301 w 10771"/>
                <a:gd name="connsiteY5" fmla="*/ 9878 h 10541"/>
                <a:gd name="connsiteX6" fmla="*/ 9983 w 10771"/>
                <a:gd name="connsiteY6" fmla="*/ 10236 h 10541"/>
                <a:gd name="connsiteX7" fmla="*/ 9604 w 10771"/>
                <a:gd name="connsiteY7" fmla="*/ 10483 h 10541"/>
                <a:gd name="connsiteX8" fmla="*/ 9194 w 10771"/>
                <a:gd name="connsiteY8" fmla="*/ 10541 h 10541"/>
                <a:gd name="connsiteX9" fmla="*/ 2335 w 10771"/>
                <a:gd name="connsiteY9" fmla="*/ 10541 h 10541"/>
                <a:gd name="connsiteX10" fmla="*/ 1925 w 10771"/>
                <a:gd name="connsiteY10" fmla="*/ 10483 h 10541"/>
                <a:gd name="connsiteX11" fmla="*/ 1556 w 10771"/>
                <a:gd name="connsiteY11" fmla="*/ 10236 h 10541"/>
                <a:gd name="connsiteX12" fmla="*/ 1248 w 10771"/>
                <a:gd name="connsiteY12" fmla="*/ 9878 h 10541"/>
                <a:gd name="connsiteX13" fmla="*/ 1012 w 10771"/>
                <a:gd name="connsiteY13" fmla="*/ 9407 h 10541"/>
                <a:gd name="connsiteX14" fmla="*/ 838 w 10771"/>
                <a:gd name="connsiteY14" fmla="*/ 8868 h 10541"/>
                <a:gd name="connsiteX15" fmla="*/ 787 w 10771"/>
                <a:gd name="connsiteY15" fmla="*/ 8255 h 10541"/>
                <a:gd name="connsiteX16" fmla="*/ 728 w 10771"/>
                <a:gd name="connsiteY16" fmla="*/ 906 h 10541"/>
                <a:gd name="connsiteX0" fmla="*/ 0 w 10043"/>
                <a:gd name="connsiteY0" fmla="*/ 906 h 10541"/>
                <a:gd name="connsiteX1" fmla="*/ 10043 w 10043"/>
                <a:gd name="connsiteY1" fmla="*/ 928 h 10541"/>
                <a:gd name="connsiteX2" fmla="*/ 10024 w 10043"/>
                <a:gd name="connsiteY2" fmla="*/ 8255 h 10541"/>
                <a:gd name="connsiteX3" fmla="*/ 9962 w 10043"/>
                <a:gd name="connsiteY3" fmla="*/ 8868 h 10541"/>
                <a:gd name="connsiteX4" fmla="*/ 9819 w 10043"/>
                <a:gd name="connsiteY4" fmla="*/ 9407 h 10541"/>
                <a:gd name="connsiteX5" fmla="*/ 9573 w 10043"/>
                <a:gd name="connsiteY5" fmla="*/ 9878 h 10541"/>
                <a:gd name="connsiteX6" fmla="*/ 9255 w 10043"/>
                <a:gd name="connsiteY6" fmla="*/ 10236 h 10541"/>
                <a:gd name="connsiteX7" fmla="*/ 8876 w 10043"/>
                <a:gd name="connsiteY7" fmla="*/ 10483 h 10541"/>
                <a:gd name="connsiteX8" fmla="*/ 8466 w 10043"/>
                <a:gd name="connsiteY8" fmla="*/ 10541 h 10541"/>
                <a:gd name="connsiteX9" fmla="*/ 1607 w 10043"/>
                <a:gd name="connsiteY9" fmla="*/ 10541 h 10541"/>
                <a:gd name="connsiteX10" fmla="*/ 1197 w 10043"/>
                <a:gd name="connsiteY10" fmla="*/ 10483 h 10541"/>
                <a:gd name="connsiteX11" fmla="*/ 828 w 10043"/>
                <a:gd name="connsiteY11" fmla="*/ 10236 h 10541"/>
                <a:gd name="connsiteX12" fmla="*/ 520 w 10043"/>
                <a:gd name="connsiteY12" fmla="*/ 9878 h 10541"/>
                <a:gd name="connsiteX13" fmla="*/ 284 w 10043"/>
                <a:gd name="connsiteY13" fmla="*/ 9407 h 10541"/>
                <a:gd name="connsiteX14" fmla="*/ 110 w 10043"/>
                <a:gd name="connsiteY14" fmla="*/ 8868 h 10541"/>
                <a:gd name="connsiteX15" fmla="*/ 59 w 10043"/>
                <a:gd name="connsiteY15" fmla="*/ 8255 h 10541"/>
                <a:gd name="connsiteX16" fmla="*/ 0 w 10043"/>
                <a:gd name="connsiteY16" fmla="*/ 906 h 10541"/>
                <a:gd name="connsiteX0" fmla="*/ 0 w 10043"/>
                <a:gd name="connsiteY0" fmla="*/ 0 h 9635"/>
                <a:gd name="connsiteX1" fmla="*/ 10043 w 10043"/>
                <a:gd name="connsiteY1" fmla="*/ 22 h 9635"/>
                <a:gd name="connsiteX2" fmla="*/ 10024 w 10043"/>
                <a:gd name="connsiteY2" fmla="*/ 7349 h 9635"/>
                <a:gd name="connsiteX3" fmla="*/ 9962 w 10043"/>
                <a:gd name="connsiteY3" fmla="*/ 7962 h 9635"/>
                <a:gd name="connsiteX4" fmla="*/ 9819 w 10043"/>
                <a:gd name="connsiteY4" fmla="*/ 8501 h 9635"/>
                <a:gd name="connsiteX5" fmla="*/ 9573 w 10043"/>
                <a:gd name="connsiteY5" fmla="*/ 8972 h 9635"/>
                <a:gd name="connsiteX6" fmla="*/ 9255 w 10043"/>
                <a:gd name="connsiteY6" fmla="*/ 9330 h 9635"/>
                <a:gd name="connsiteX7" fmla="*/ 8876 w 10043"/>
                <a:gd name="connsiteY7" fmla="*/ 9577 h 9635"/>
                <a:gd name="connsiteX8" fmla="*/ 8466 w 10043"/>
                <a:gd name="connsiteY8" fmla="*/ 9635 h 9635"/>
                <a:gd name="connsiteX9" fmla="*/ 1607 w 10043"/>
                <a:gd name="connsiteY9" fmla="*/ 9635 h 9635"/>
                <a:gd name="connsiteX10" fmla="*/ 1197 w 10043"/>
                <a:gd name="connsiteY10" fmla="*/ 9577 h 9635"/>
                <a:gd name="connsiteX11" fmla="*/ 828 w 10043"/>
                <a:gd name="connsiteY11" fmla="*/ 9330 h 9635"/>
                <a:gd name="connsiteX12" fmla="*/ 520 w 10043"/>
                <a:gd name="connsiteY12" fmla="*/ 8972 h 9635"/>
                <a:gd name="connsiteX13" fmla="*/ 284 w 10043"/>
                <a:gd name="connsiteY13" fmla="*/ 8501 h 9635"/>
                <a:gd name="connsiteX14" fmla="*/ 110 w 10043"/>
                <a:gd name="connsiteY14" fmla="*/ 7962 h 9635"/>
                <a:gd name="connsiteX15" fmla="*/ 59 w 10043"/>
                <a:gd name="connsiteY15" fmla="*/ 7349 h 9635"/>
                <a:gd name="connsiteX16" fmla="*/ 0 w 10043"/>
                <a:gd name="connsiteY16" fmla="*/ 0 h 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43" h="9635">
                  <a:moveTo>
                    <a:pt x="0" y="0"/>
                  </a:moveTo>
                  <a:lnTo>
                    <a:pt x="10043" y="22"/>
                  </a:lnTo>
                  <a:cubicBezTo>
                    <a:pt x="10037" y="2464"/>
                    <a:pt x="10030" y="4905"/>
                    <a:pt x="10024" y="7349"/>
                  </a:cubicBezTo>
                  <a:cubicBezTo>
                    <a:pt x="10003" y="7550"/>
                    <a:pt x="9983" y="7762"/>
                    <a:pt x="9962" y="7962"/>
                  </a:cubicBezTo>
                  <a:cubicBezTo>
                    <a:pt x="9914" y="8140"/>
                    <a:pt x="9867" y="8328"/>
                    <a:pt x="9819" y="8501"/>
                  </a:cubicBezTo>
                  <a:lnTo>
                    <a:pt x="9573" y="8972"/>
                  </a:lnTo>
                  <a:lnTo>
                    <a:pt x="9255" y="9330"/>
                  </a:lnTo>
                  <a:lnTo>
                    <a:pt x="8876" y="9577"/>
                  </a:lnTo>
                  <a:lnTo>
                    <a:pt x="8466" y="9635"/>
                  </a:lnTo>
                  <a:lnTo>
                    <a:pt x="1607" y="9635"/>
                  </a:lnTo>
                  <a:lnTo>
                    <a:pt x="1197" y="9577"/>
                  </a:lnTo>
                  <a:lnTo>
                    <a:pt x="828" y="9330"/>
                  </a:lnTo>
                  <a:lnTo>
                    <a:pt x="520" y="8972"/>
                  </a:lnTo>
                  <a:lnTo>
                    <a:pt x="284" y="8501"/>
                  </a:lnTo>
                  <a:lnTo>
                    <a:pt x="110" y="7962"/>
                  </a:lnTo>
                  <a:cubicBezTo>
                    <a:pt x="93" y="7762"/>
                    <a:pt x="76" y="7550"/>
                    <a:pt x="59" y="7349"/>
                  </a:cubicBezTo>
                  <a:cubicBezTo>
                    <a:pt x="39" y="4899"/>
                    <a:pt x="20" y="2450"/>
                    <a:pt x="0" y="0"/>
                  </a:cubicBezTo>
                  <a:close/>
                </a:path>
              </a:pathLst>
            </a:custGeom>
            <a:gradFill>
              <a:gsLst>
                <a:gs pos="83000">
                  <a:schemeClr val="bg1">
                    <a:lumMod val="63000"/>
                  </a:schemeClr>
                </a:gs>
                <a:gs pos="0">
                  <a:srgbClr val="5A5A5A">
                    <a:lumMod val="54000"/>
                  </a:srgbClr>
                </a:gs>
                <a:gs pos="39195">
                  <a:schemeClr val="bg1">
                    <a:lumMod val="89000"/>
                    <a:lumOff val="11000"/>
                  </a:schemeClr>
                </a:gs>
                <a:gs pos="62000">
                  <a:srgbClr val="000000">
                    <a:lumMod val="77000"/>
                  </a:srgbClr>
                </a:gs>
                <a:gs pos="13000">
                  <a:schemeClr val="bg1">
                    <a:lumMod val="65000"/>
                  </a:schemeClr>
                </a:gs>
                <a:gs pos="100000">
                  <a:schemeClr val="tx1">
                    <a:alpha val="53000"/>
                    <a:lumMod val="66000"/>
                    <a:lumOff val="34000"/>
                  </a:schemeClr>
                </a:gs>
              </a:gsLst>
              <a:lin ang="0" scaled="1"/>
            </a:gradFill>
            <a:ln w="0">
              <a:solidFill>
                <a:srgbClr val="00B0F0"/>
              </a:solidFill>
              <a:prstDash val="solid"/>
              <a:round/>
              <a:headEnd/>
              <a:tailEnd/>
            </a:ln>
          </p:spPr>
          <p:txBody>
            <a:bodyPr vert="horz" wrap="square" lIns="91440" tIns="45720" rIns="91440" bIns="45720" numCol="1" anchor="t" anchorCtr="0" compatLnSpc="1">
              <a:prstTxWarp prst="textNoShape">
                <a:avLst/>
              </a:prstTxWarp>
            </a:bodyPr>
            <a:lstStyle/>
            <a:p>
              <a:pPr defTabSz="1218956">
                <a:defRPr/>
              </a:pPr>
              <a:endParaRPr lang="en-IN" sz="2400" dirty="0">
                <a:solidFill>
                  <a:prstClr val="black"/>
                </a:solidFill>
                <a:latin typeface="Calibri"/>
              </a:endParaRPr>
            </a:p>
          </p:txBody>
        </p:sp>
        <p:sp>
          <p:nvSpPr>
            <p:cNvPr id="41" name="Freeform 12"/>
            <p:cNvSpPr>
              <a:spLocks/>
            </p:cNvSpPr>
            <p:nvPr/>
          </p:nvSpPr>
          <p:spPr bwMode="auto">
            <a:xfrm rot="3243413">
              <a:off x="4387656" y="4507301"/>
              <a:ext cx="649010" cy="472190"/>
            </a:xfrm>
            <a:custGeom>
              <a:avLst/>
              <a:gdLst>
                <a:gd name="T0" fmla="*/ 124 w 972"/>
                <a:gd name="T1" fmla="*/ 0 h 2636"/>
                <a:gd name="T2" fmla="*/ 151 w 972"/>
                <a:gd name="T3" fmla="*/ 0 h 2636"/>
                <a:gd name="T4" fmla="*/ 820 w 972"/>
                <a:gd name="T5" fmla="*/ 0 h 2636"/>
                <a:gd name="T6" fmla="*/ 848 w 972"/>
                <a:gd name="T7" fmla="*/ 0 h 2636"/>
                <a:gd name="T8" fmla="*/ 873 w 972"/>
                <a:gd name="T9" fmla="*/ 0 h 2636"/>
                <a:gd name="T10" fmla="*/ 897 w 972"/>
                <a:gd name="T11" fmla="*/ 2 h 2636"/>
                <a:gd name="T12" fmla="*/ 919 w 972"/>
                <a:gd name="T13" fmla="*/ 6 h 2636"/>
                <a:gd name="T14" fmla="*/ 937 w 972"/>
                <a:gd name="T15" fmla="*/ 11 h 2636"/>
                <a:gd name="T16" fmla="*/ 952 w 972"/>
                <a:gd name="T17" fmla="*/ 20 h 2636"/>
                <a:gd name="T18" fmla="*/ 963 w 972"/>
                <a:gd name="T19" fmla="*/ 35 h 2636"/>
                <a:gd name="T20" fmla="*/ 970 w 972"/>
                <a:gd name="T21" fmla="*/ 53 h 2636"/>
                <a:gd name="T22" fmla="*/ 972 w 972"/>
                <a:gd name="T23" fmla="*/ 77 h 2636"/>
                <a:gd name="T24" fmla="*/ 972 w 972"/>
                <a:gd name="T25" fmla="*/ 2484 h 2636"/>
                <a:gd name="T26" fmla="*/ 966 w 972"/>
                <a:gd name="T27" fmla="*/ 2525 h 2636"/>
                <a:gd name="T28" fmla="*/ 952 w 972"/>
                <a:gd name="T29" fmla="*/ 2561 h 2636"/>
                <a:gd name="T30" fmla="*/ 928 w 972"/>
                <a:gd name="T31" fmla="*/ 2592 h 2636"/>
                <a:gd name="T32" fmla="*/ 897 w 972"/>
                <a:gd name="T33" fmla="*/ 2616 h 2636"/>
                <a:gd name="T34" fmla="*/ 860 w 972"/>
                <a:gd name="T35" fmla="*/ 2632 h 2636"/>
                <a:gd name="T36" fmla="*/ 820 w 972"/>
                <a:gd name="T37" fmla="*/ 2636 h 2636"/>
                <a:gd name="T38" fmla="*/ 151 w 972"/>
                <a:gd name="T39" fmla="*/ 2636 h 2636"/>
                <a:gd name="T40" fmla="*/ 111 w 972"/>
                <a:gd name="T41" fmla="*/ 2632 h 2636"/>
                <a:gd name="T42" fmla="*/ 75 w 972"/>
                <a:gd name="T43" fmla="*/ 2616 h 2636"/>
                <a:gd name="T44" fmla="*/ 45 w 972"/>
                <a:gd name="T45" fmla="*/ 2592 h 2636"/>
                <a:gd name="T46" fmla="*/ 22 w 972"/>
                <a:gd name="T47" fmla="*/ 2561 h 2636"/>
                <a:gd name="T48" fmla="*/ 5 w 972"/>
                <a:gd name="T49" fmla="*/ 2525 h 2636"/>
                <a:gd name="T50" fmla="*/ 0 w 972"/>
                <a:gd name="T51" fmla="*/ 2484 h 2636"/>
                <a:gd name="T52" fmla="*/ 0 w 972"/>
                <a:gd name="T53" fmla="*/ 77 h 2636"/>
                <a:gd name="T54" fmla="*/ 3 w 972"/>
                <a:gd name="T55" fmla="*/ 53 h 2636"/>
                <a:gd name="T56" fmla="*/ 9 w 972"/>
                <a:gd name="T57" fmla="*/ 35 h 2636"/>
                <a:gd name="T58" fmla="*/ 22 w 972"/>
                <a:gd name="T59" fmla="*/ 20 h 2636"/>
                <a:gd name="T60" fmla="*/ 36 w 972"/>
                <a:gd name="T61" fmla="*/ 11 h 2636"/>
                <a:gd name="T62" fmla="*/ 54 w 972"/>
                <a:gd name="T63" fmla="*/ 6 h 2636"/>
                <a:gd name="T64" fmla="*/ 75 w 972"/>
                <a:gd name="T65" fmla="*/ 2 h 2636"/>
                <a:gd name="T66" fmla="*/ 98 w 972"/>
                <a:gd name="T67" fmla="*/ 0 h 2636"/>
                <a:gd name="T68" fmla="*/ 124 w 972"/>
                <a:gd name="T69" fmla="*/ 0 h 2636"/>
                <a:gd name="connsiteX0" fmla="*/ 1311 w 10035"/>
                <a:gd name="connsiteY0" fmla="*/ 0 h 10000"/>
                <a:gd name="connsiteX1" fmla="*/ 1588 w 10035"/>
                <a:gd name="connsiteY1" fmla="*/ 0 h 10000"/>
                <a:gd name="connsiteX2" fmla="*/ 8471 w 10035"/>
                <a:gd name="connsiteY2" fmla="*/ 0 h 10000"/>
                <a:gd name="connsiteX3" fmla="*/ 8759 w 10035"/>
                <a:gd name="connsiteY3" fmla="*/ 0 h 10000"/>
                <a:gd name="connsiteX4" fmla="*/ 9016 w 10035"/>
                <a:gd name="connsiteY4" fmla="*/ 0 h 10000"/>
                <a:gd name="connsiteX5" fmla="*/ 9263 w 10035"/>
                <a:gd name="connsiteY5" fmla="*/ 8 h 10000"/>
                <a:gd name="connsiteX6" fmla="*/ 9490 w 10035"/>
                <a:gd name="connsiteY6" fmla="*/ 23 h 10000"/>
                <a:gd name="connsiteX7" fmla="*/ 9675 w 10035"/>
                <a:gd name="connsiteY7" fmla="*/ 42 h 10000"/>
                <a:gd name="connsiteX8" fmla="*/ 9829 w 10035"/>
                <a:gd name="connsiteY8" fmla="*/ 76 h 10000"/>
                <a:gd name="connsiteX9" fmla="*/ 9942 w 10035"/>
                <a:gd name="connsiteY9" fmla="*/ 133 h 10000"/>
                <a:gd name="connsiteX10" fmla="*/ 10014 w 10035"/>
                <a:gd name="connsiteY10" fmla="*/ 201 h 10000"/>
                <a:gd name="connsiteX11" fmla="*/ 10035 w 10035"/>
                <a:gd name="connsiteY11" fmla="*/ 292 h 10000"/>
                <a:gd name="connsiteX12" fmla="*/ 10035 w 10035"/>
                <a:gd name="connsiteY12" fmla="*/ 9423 h 10000"/>
                <a:gd name="connsiteX13" fmla="*/ 9973 w 10035"/>
                <a:gd name="connsiteY13" fmla="*/ 9579 h 10000"/>
                <a:gd name="connsiteX14" fmla="*/ 9829 w 10035"/>
                <a:gd name="connsiteY14" fmla="*/ 9715 h 10000"/>
                <a:gd name="connsiteX15" fmla="*/ 9582 w 10035"/>
                <a:gd name="connsiteY15" fmla="*/ 9833 h 10000"/>
                <a:gd name="connsiteX16" fmla="*/ 9263 w 10035"/>
                <a:gd name="connsiteY16" fmla="*/ 9924 h 10000"/>
                <a:gd name="connsiteX17" fmla="*/ 8883 w 10035"/>
                <a:gd name="connsiteY17" fmla="*/ 9985 h 10000"/>
                <a:gd name="connsiteX18" fmla="*/ 8471 w 10035"/>
                <a:gd name="connsiteY18" fmla="*/ 10000 h 10000"/>
                <a:gd name="connsiteX19" fmla="*/ 1588 w 10035"/>
                <a:gd name="connsiteY19" fmla="*/ 10000 h 10000"/>
                <a:gd name="connsiteX20" fmla="*/ 1177 w 10035"/>
                <a:gd name="connsiteY20" fmla="*/ 9985 h 10000"/>
                <a:gd name="connsiteX21" fmla="*/ 807 w 10035"/>
                <a:gd name="connsiteY21" fmla="*/ 9924 h 10000"/>
                <a:gd name="connsiteX22" fmla="*/ 498 w 10035"/>
                <a:gd name="connsiteY22" fmla="*/ 9833 h 10000"/>
                <a:gd name="connsiteX23" fmla="*/ 261 w 10035"/>
                <a:gd name="connsiteY23" fmla="*/ 9715 h 10000"/>
                <a:gd name="connsiteX24" fmla="*/ 86 w 10035"/>
                <a:gd name="connsiteY24" fmla="*/ 9579 h 10000"/>
                <a:gd name="connsiteX25" fmla="*/ 35 w 10035"/>
                <a:gd name="connsiteY25" fmla="*/ 9423 h 10000"/>
                <a:gd name="connsiteX26" fmla="*/ 0 w 10035"/>
                <a:gd name="connsiteY26" fmla="*/ 2691 h 10000"/>
                <a:gd name="connsiteX27" fmla="*/ 35 w 10035"/>
                <a:gd name="connsiteY27" fmla="*/ 292 h 10000"/>
                <a:gd name="connsiteX28" fmla="*/ 66 w 10035"/>
                <a:gd name="connsiteY28" fmla="*/ 201 h 10000"/>
                <a:gd name="connsiteX29" fmla="*/ 128 w 10035"/>
                <a:gd name="connsiteY29" fmla="*/ 133 h 10000"/>
                <a:gd name="connsiteX30" fmla="*/ 261 w 10035"/>
                <a:gd name="connsiteY30" fmla="*/ 76 h 10000"/>
                <a:gd name="connsiteX31" fmla="*/ 405 w 10035"/>
                <a:gd name="connsiteY31" fmla="*/ 42 h 10000"/>
                <a:gd name="connsiteX32" fmla="*/ 591 w 10035"/>
                <a:gd name="connsiteY32" fmla="*/ 23 h 10000"/>
                <a:gd name="connsiteX33" fmla="*/ 807 w 10035"/>
                <a:gd name="connsiteY33" fmla="*/ 8 h 10000"/>
                <a:gd name="connsiteX34" fmla="*/ 1043 w 10035"/>
                <a:gd name="connsiteY34" fmla="*/ 0 h 10000"/>
                <a:gd name="connsiteX35" fmla="*/ 1311 w 10035"/>
                <a:gd name="connsiteY35" fmla="*/ 0 h 10000"/>
                <a:gd name="connsiteX0" fmla="*/ 1311 w 10035"/>
                <a:gd name="connsiteY0" fmla="*/ 0 h 10000"/>
                <a:gd name="connsiteX1" fmla="*/ 1588 w 10035"/>
                <a:gd name="connsiteY1" fmla="*/ 0 h 10000"/>
                <a:gd name="connsiteX2" fmla="*/ 8471 w 10035"/>
                <a:gd name="connsiteY2" fmla="*/ 0 h 10000"/>
                <a:gd name="connsiteX3" fmla="*/ 8759 w 10035"/>
                <a:gd name="connsiteY3" fmla="*/ 0 h 10000"/>
                <a:gd name="connsiteX4" fmla="*/ 9016 w 10035"/>
                <a:gd name="connsiteY4" fmla="*/ 0 h 10000"/>
                <a:gd name="connsiteX5" fmla="*/ 9263 w 10035"/>
                <a:gd name="connsiteY5" fmla="*/ 8 h 10000"/>
                <a:gd name="connsiteX6" fmla="*/ 9490 w 10035"/>
                <a:gd name="connsiteY6" fmla="*/ 23 h 10000"/>
                <a:gd name="connsiteX7" fmla="*/ 9675 w 10035"/>
                <a:gd name="connsiteY7" fmla="*/ 42 h 10000"/>
                <a:gd name="connsiteX8" fmla="*/ 9829 w 10035"/>
                <a:gd name="connsiteY8" fmla="*/ 76 h 10000"/>
                <a:gd name="connsiteX9" fmla="*/ 9942 w 10035"/>
                <a:gd name="connsiteY9" fmla="*/ 133 h 10000"/>
                <a:gd name="connsiteX10" fmla="*/ 10014 w 10035"/>
                <a:gd name="connsiteY10" fmla="*/ 201 h 10000"/>
                <a:gd name="connsiteX11" fmla="*/ 10035 w 10035"/>
                <a:gd name="connsiteY11" fmla="*/ 292 h 10000"/>
                <a:gd name="connsiteX12" fmla="*/ 10001 w 10035"/>
                <a:gd name="connsiteY12" fmla="*/ 2673 h 10000"/>
                <a:gd name="connsiteX13" fmla="*/ 10035 w 10035"/>
                <a:gd name="connsiteY13" fmla="*/ 9423 h 10000"/>
                <a:gd name="connsiteX14" fmla="*/ 9973 w 10035"/>
                <a:gd name="connsiteY14" fmla="*/ 9579 h 10000"/>
                <a:gd name="connsiteX15" fmla="*/ 9829 w 10035"/>
                <a:gd name="connsiteY15" fmla="*/ 9715 h 10000"/>
                <a:gd name="connsiteX16" fmla="*/ 9582 w 10035"/>
                <a:gd name="connsiteY16" fmla="*/ 9833 h 10000"/>
                <a:gd name="connsiteX17" fmla="*/ 9263 w 10035"/>
                <a:gd name="connsiteY17" fmla="*/ 9924 h 10000"/>
                <a:gd name="connsiteX18" fmla="*/ 8883 w 10035"/>
                <a:gd name="connsiteY18" fmla="*/ 9985 h 10000"/>
                <a:gd name="connsiteX19" fmla="*/ 8471 w 10035"/>
                <a:gd name="connsiteY19" fmla="*/ 10000 h 10000"/>
                <a:gd name="connsiteX20" fmla="*/ 1588 w 10035"/>
                <a:gd name="connsiteY20" fmla="*/ 10000 h 10000"/>
                <a:gd name="connsiteX21" fmla="*/ 1177 w 10035"/>
                <a:gd name="connsiteY21" fmla="*/ 9985 h 10000"/>
                <a:gd name="connsiteX22" fmla="*/ 807 w 10035"/>
                <a:gd name="connsiteY22" fmla="*/ 9924 h 10000"/>
                <a:gd name="connsiteX23" fmla="*/ 498 w 10035"/>
                <a:gd name="connsiteY23" fmla="*/ 9833 h 10000"/>
                <a:gd name="connsiteX24" fmla="*/ 261 w 10035"/>
                <a:gd name="connsiteY24" fmla="*/ 9715 h 10000"/>
                <a:gd name="connsiteX25" fmla="*/ 86 w 10035"/>
                <a:gd name="connsiteY25" fmla="*/ 9579 h 10000"/>
                <a:gd name="connsiteX26" fmla="*/ 35 w 10035"/>
                <a:gd name="connsiteY26" fmla="*/ 9423 h 10000"/>
                <a:gd name="connsiteX27" fmla="*/ 0 w 10035"/>
                <a:gd name="connsiteY27" fmla="*/ 2691 h 10000"/>
                <a:gd name="connsiteX28" fmla="*/ 35 w 10035"/>
                <a:gd name="connsiteY28" fmla="*/ 292 h 10000"/>
                <a:gd name="connsiteX29" fmla="*/ 66 w 10035"/>
                <a:gd name="connsiteY29" fmla="*/ 201 h 10000"/>
                <a:gd name="connsiteX30" fmla="*/ 128 w 10035"/>
                <a:gd name="connsiteY30" fmla="*/ 133 h 10000"/>
                <a:gd name="connsiteX31" fmla="*/ 261 w 10035"/>
                <a:gd name="connsiteY31" fmla="*/ 76 h 10000"/>
                <a:gd name="connsiteX32" fmla="*/ 405 w 10035"/>
                <a:gd name="connsiteY32" fmla="*/ 42 h 10000"/>
                <a:gd name="connsiteX33" fmla="*/ 591 w 10035"/>
                <a:gd name="connsiteY33" fmla="*/ 23 h 10000"/>
                <a:gd name="connsiteX34" fmla="*/ 807 w 10035"/>
                <a:gd name="connsiteY34" fmla="*/ 8 h 10000"/>
                <a:gd name="connsiteX35" fmla="*/ 1043 w 10035"/>
                <a:gd name="connsiteY35" fmla="*/ 0 h 10000"/>
                <a:gd name="connsiteX36" fmla="*/ 1311 w 10035"/>
                <a:gd name="connsiteY36" fmla="*/ 0 h 10000"/>
                <a:gd name="connsiteX0" fmla="*/ 1311 w 10035"/>
                <a:gd name="connsiteY0" fmla="*/ 0 h 10000"/>
                <a:gd name="connsiteX1" fmla="*/ 1588 w 10035"/>
                <a:gd name="connsiteY1" fmla="*/ 0 h 10000"/>
                <a:gd name="connsiteX2" fmla="*/ 8471 w 10035"/>
                <a:gd name="connsiteY2" fmla="*/ 0 h 10000"/>
                <a:gd name="connsiteX3" fmla="*/ 8759 w 10035"/>
                <a:gd name="connsiteY3" fmla="*/ 0 h 10000"/>
                <a:gd name="connsiteX4" fmla="*/ 9016 w 10035"/>
                <a:gd name="connsiteY4" fmla="*/ 0 h 10000"/>
                <a:gd name="connsiteX5" fmla="*/ 9263 w 10035"/>
                <a:gd name="connsiteY5" fmla="*/ 8 h 10000"/>
                <a:gd name="connsiteX6" fmla="*/ 9490 w 10035"/>
                <a:gd name="connsiteY6" fmla="*/ 23 h 10000"/>
                <a:gd name="connsiteX7" fmla="*/ 9675 w 10035"/>
                <a:gd name="connsiteY7" fmla="*/ 42 h 10000"/>
                <a:gd name="connsiteX8" fmla="*/ 9829 w 10035"/>
                <a:gd name="connsiteY8" fmla="*/ 76 h 10000"/>
                <a:gd name="connsiteX9" fmla="*/ 9942 w 10035"/>
                <a:gd name="connsiteY9" fmla="*/ 133 h 10000"/>
                <a:gd name="connsiteX10" fmla="*/ 10014 w 10035"/>
                <a:gd name="connsiteY10" fmla="*/ 201 h 10000"/>
                <a:gd name="connsiteX11" fmla="*/ 10035 w 10035"/>
                <a:gd name="connsiteY11" fmla="*/ 292 h 10000"/>
                <a:gd name="connsiteX12" fmla="*/ 10001 w 10035"/>
                <a:gd name="connsiteY12" fmla="*/ 2673 h 10000"/>
                <a:gd name="connsiteX13" fmla="*/ 10035 w 10035"/>
                <a:gd name="connsiteY13" fmla="*/ 9423 h 10000"/>
                <a:gd name="connsiteX14" fmla="*/ 9973 w 10035"/>
                <a:gd name="connsiteY14" fmla="*/ 9579 h 10000"/>
                <a:gd name="connsiteX15" fmla="*/ 9829 w 10035"/>
                <a:gd name="connsiteY15" fmla="*/ 9715 h 10000"/>
                <a:gd name="connsiteX16" fmla="*/ 9582 w 10035"/>
                <a:gd name="connsiteY16" fmla="*/ 9833 h 10000"/>
                <a:gd name="connsiteX17" fmla="*/ 9263 w 10035"/>
                <a:gd name="connsiteY17" fmla="*/ 9924 h 10000"/>
                <a:gd name="connsiteX18" fmla="*/ 8883 w 10035"/>
                <a:gd name="connsiteY18" fmla="*/ 9985 h 10000"/>
                <a:gd name="connsiteX19" fmla="*/ 1588 w 10035"/>
                <a:gd name="connsiteY19" fmla="*/ 10000 h 10000"/>
                <a:gd name="connsiteX20" fmla="*/ 1177 w 10035"/>
                <a:gd name="connsiteY20" fmla="*/ 9985 h 10000"/>
                <a:gd name="connsiteX21" fmla="*/ 807 w 10035"/>
                <a:gd name="connsiteY21" fmla="*/ 9924 h 10000"/>
                <a:gd name="connsiteX22" fmla="*/ 498 w 10035"/>
                <a:gd name="connsiteY22" fmla="*/ 9833 h 10000"/>
                <a:gd name="connsiteX23" fmla="*/ 261 w 10035"/>
                <a:gd name="connsiteY23" fmla="*/ 9715 h 10000"/>
                <a:gd name="connsiteX24" fmla="*/ 86 w 10035"/>
                <a:gd name="connsiteY24" fmla="*/ 9579 h 10000"/>
                <a:gd name="connsiteX25" fmla="*/ 35 w 10035"/>
                <a:gd name="connsiteY25" fmla="*/ 9423 h 10000"/>
                <a:gd name="connsiteX26" fmla="*/ 0 w 10035"/>
                <a:gd name="connsiteY26" fmla="*/ 2691 h 10000"/>
                <a:gd name="connsiteX27" fmla="*/ 35 w 10035"/>
                <a:gd name="connsiteY27" fmla="*/ 292 h 10000"/>
                <a:gd name="connsiteX28" fmla="*/ 66 w 10035"/>
                <a:gd name="connsiteY28" fmla="*/ 201 h 10000"/>
                <a:gd name="connsiteX29" fmla="*/ 128 w 10035"/>
                <a:gd name="connsiteY29" fmla="*/ 133 h 10000"/>
                <a:gd name="connsiteX30" fmla="*/ 261 w 10035"/>
                <a:gd name="connsiteY30" fmla="*/ 76 h 10000"/>
                <a:gd name="connsiteX31" fmla="*/ 405 w 10035"/>
                <a:gd name="connsiteY31" fmla="*/ 42 h 10000"/>
                <a:gd name="connsiteX32" fmla="*/ 591 w 10035"/>
                <a:gd name="connsiteY32" fmla="*/ 23 h 10000"/>
                <a:gd name="connsiteX33" fmla="*/ 807 w 10035"/>
                <a:gd name="connsiteY33" fmla="*/ 8 h 10000"/>
                <a:gd name="connsiteX34" fmla="*/ 1043 w 10035"/>
                <a:gd name="connsiteY34" fmla="*/ 0 h 10000"/>
                <a:gd name="connsiteX35" fmla="*/ 1311 w 10035"/>
                <a:gd name="connsiteY35" fmla="*/ 0 h 10000"/>
                <a:gd name="connsiteX0" fmla="*/ 1311 w 10035"/>
                <a:gd name="connsiteY0" fmla="*/ 0 h 10000"/>
                <a:gd name="connsiteX1" fmla="*/ 1588 w 10035"/>
                <a:gd name="connsiteY1" fmla="*/ 0 h 10000"/>
                <a:gd name="connsiteX2" fmla="*/ 8471 w 10035"/>
                <a:gd name="connsiteY2" fmla="*/ 0 h 10000"/>
                <a:gd name="connsiteX3" fmla="*/ 8759 w 10035"/>
                <a:gd name="connsiteY3" fmla="*/ 0 h 10000"/>
                <a:gd name="connsiteX4" fmla="*/ 9016 w 10035"/>
                <a:gd name="connsiteY4" fmla="*/ 0 h 10000"/>
                <a:gd name="connsiteX5" fmla="*/ 9263 w 10035"/>
                <a:gd name="connsiteY5" fmla="*/ 8 h 10000"/>
                <a:gd name="connsiteX6" fmla="*/ 9490 w 10035"/>
                <a:gd name="connsiteY6" fmla="*/ 23 h 10000"/>
                <a:gd name="connsiteX7" fmla="*/ 9675 w 10035"/>
                <a:gd name="connsiteY7" fmla="*/ 42 h 10000"/>
                <a:gd name="connsiteX8" fmla="*/ 9829 w 10035"/>
                <a:gd name="connsiteY8" fmla="*/ 76 h 10000"/>
                <a:gd name="connsiteX9" fmla="*/ 9942 w 10035"/>
                <a:gd name="connsiteY9" fmla="*/ 133 h 10000"/>
                <a:gd name="connsiteX10" fmla="*/ 10014 w 10035"/>
                <a:gd name="connsiteY10" fmla="*/ 201 h 10000"/>
                <a:gd name="connsiteX11" fmla="*/ 10035 w 10035"/>
                <a:gd name="connsiteY11" fmla="*/ 292 h 10000"/>
                <a:gd name="connsiteX12" fmla="*/ 10001 w 10035"/>
                <a:gd name="connsiteY12" fmla="*/ 2673 h 10000"/>
                <a:gd name="connsiteX13" fmla="*/ 10035 w 10035"/>
                <a:gd name="connsiteY13" fmla="*/ 9423 h 10000"/>
                <a:gd name="connsiteX14" fmla="*/ 9973 w 10035"/>
                <a:gd name="connsiteY14" fmla="*/ 9579 h 10000"/>
                <a:gd name="connsiteX15" fmla="*/ 9829 w 10035"/>
                <a:gd name="connsiteY15" fmla="*/ 9715 h 10000"/>
                <a:gd name="connsiteX16" fmla="*/ 9582 w 10035"/>
                <a:gd name="connsiteY16" fmla="*/ 9833 h 10000"/>
                <a:gd name="connsiteX17" fmla="*/ 9263 w 10035"/>
                <a:gd name="connsiteY17" fmla="*/ 9924 h 10000"/>
                <a:gd name="connsiteX18" fmla="*/ 1588 w 10035"/>
                <a:gd name="connsiteY18" fmla="*/ 10000 h 10000"/>
                <a:gd name="connsiteX19" fmla="*/ 1177 w 10035"/>
                <a:gd name="connsiteY19" fmla="*/ 9985 h 10000"/>
                <a:gd name="connsiteX20" fmla="*/ 807 w 10035"/>
                <a:gd name="connsiteY20" fmla="*/ 9924 h 10000"/>
                <a:gd name="connsiteX21" fmla="*/ 498 w 10035"/>
                <a:gd name="connsiteY21" fmla="*/ 9833 h 10000"/>
                <a:gd name="connsiteX22" fmla="*/ 261 w 10035"/>
                <a:gd name="connsiteY22" fmla="*/ 9715 h 10000"/>
                <a:gd name="connsiteX23" fmla="*/ 86 w 10035"/>
                <a:gd name="connsiteY23" fmla="*/ 9579 h 10000"/>
                <a:gd name="connsiteX24" fmla="*/ 35 w 10035"/>
                <a:gd name="connsiteY24" fmla="*/ 9423 h 10000"/>
                <a:gd name="connsiteX25" fmla="*/ 0 w 10035"/>
                <a:gd name="connsiteY25" fmla="*/ 2691 h 10000"/>
                <a:gd name="connsiteX26" fmla="*/ 35 w 10035"/>
                <a:gd name="connsiteY26" fmla="*/ 292 h 10000"/>
                <a:gd name="connsiteX27" fmla="*/ 66 w 10035"/>
                <a:gd name="connsiteY27" fmla="*/ 201 h 10000"/>
                <a:gd name="connsiteX28" fmla="*/ 128 w 10035"/>
                <a:gd name="connsiteY28" fmla="*/ 133 h 10000"/>
                <a:gd name="connsiteX29" fmla="*/ 261 w 10035"/>
                <a:gd name="connsiteY29" fmla="*/ 76 h 10000"/>
                <a:gd name="connsiteX30" fmla="*/ 405 w 10035"/>
                <a:gd name="connsiteY30" fmla="*/ 42 h 10000"/>
                <a:gd name="connsiteX31" fmla="*/ 591 w 10035"/>
                <a:gd name="connsiteY31" fmla="*/ 23 h 10000"/>
                <a:gd name="connsiteX32" fmla="*/ 807 w 10035"/>
                <a:gd name="connsiteY32" fmla="*/ 8 h 10000"/>
                <a:gd name="connsiteX33" fmla="*/ 1043 w 10035"/>
                <a:gd name="connsiteY33" fmla="*/ 0 h 10000"/>
                <a:gd name="connsiteX34" fmla="*/ 1311 w 10035"/>
                <a:gd name="connsiteY34" fmla="*/ 0 h 10000"/>
                <a:gd name="connsiteX0" fmla="*/ 1311 w 10035"/>
                <a:gd name="connsiteY0" fmla="*/ 0 h 10000"/>
                <a:gd name="connsiteX1" fmla="*/ 1588 w 10035"/>
                <a:gd name="connsiteY1" fmla="*/ 0 h 10000"/>
                <a:gd name="connsiteX2" fmla="*/ 8471 w 10035"/>
                <a:gd name="connsiteY2" fmla="*/ 0 h 10000"/>
                <a:gd name="connsiteX3" fmla="*/ 8759 w 10035"/>
                <a:gd name="connsiteY3" fmla="*/ 0 h 10000"/>
                <a:gd name="connsiteX4" fmla="*/ 9016 w 10035"/>
                <a:gd name="connsiteY4" fmla="*/ 0 h 10000"/>
                <a:gd name="connsiteX5" fmla="*/ 9263 w 10035"/>
                <a:gd name="connsiteY5" fmla="*/ 8 h 10000"/>
                <a:gd name="connsiteX6" fmla="*/ 9490 w 10035"/>
                <a:gd name="connsiteY6" fmla="*/ 23 h 10000"/>
                <a:gd name="connsiteX7" fmla="*/ 9675 w 10035"/>
                <a:gd name="connsiteY7" fmla="*/ 42 h 10000"/>
                <a:gd name="connsiteX8" fmla="*/ 9829 w 10035"/>
                <a:gd name="connsiteY8" fmla="*/ 76 h 10000"/>
                <a:gd name="connsiteX9" fmla="*/ 9942 w 10035"/>
                <a:gd name="connsiteY9" fmla="*/ 133 h 10000"/>
                <a:gd name="connsiteX10" fmla="*/ 10014 w 10035"/>
                <a:gd name="connsiteY10" fmla="*/ 201 h 10000"/>
                <a:gd name="connsiteX11" fmla="*/ 10035 w 10035"/>
                <a:gd name="connsiteY11" fmla="*/ 292 h 10000"/>
                <a:gd name="connsiteX12" fmla="*/ 10001 w 10035"/>
                <a:gd name="connsiteY12" fmla="*/ 2673 h 10000"/>
                <a:gd name="connsiteX13" fmla="*/ 10035 w 10035"/>
                <a:gd name="connsiteY13" fmla="*/ 9423 h 10000"/>
                <a:gd name="connsiteX14" fmla="*/ 9973 w 10035"/>
                <a:gd name="connsiteY14" fmla="*/ 9579 h 10000"/>
                <a:gd name="connsiteX15" fmla="*/ 9829 w 10035"/>
                <a:gd name="connsiteY15" fmla="*/ 9715 h 10000"/>
                <a:gd name="connsiteX16" fmla="*/ 9582 w 10035"/>
                <a:gd name="connsiteY16" fmla="*/ 9833 h 10000"/>
                <a:gd name="connsiteX17" fmla="*/ 1588 w 10035"/>
                <a:gd name="connsiteY17" fmla="*/ 10000 h 10000"/>
                <a:gd name="connsiteX18" fmla="*/ 1177 w 10035"/>
                <a:gd name="connsiteY18" fmla="*/ 9985 h 10000"/>
                <a:gd name="connsiteX19" fmla="*/ 807 w 10035"/>
                <a:gd name="connsiteY19" fmla="*/ 9924 h 10000"/>
                <a:gd name="connsiteX20" fmla="*/ 498 w 10035"/>
                <a:gd name="connsiteY20" fmla="*/ 9833 h 10000"/>
                <a:gd name="connsiteX21" fmla="*/ 261 w 10035"/>
                <a:gd name="connsiteY21" fmla="*/ 9715 h 10000"/>
                <a:gd name="connsiteX22" fmla="*/ 86 w 10035"/>
                <a:gd name="connsiteY22" fmla="*/ 9579 h 10000"/>
                <a:gd name="connsiteX23" fmla="*/ 35 w 10035"/>
                <a:gd name="connsiteY23" fmla="*/ 9423 h 10000"/>
                <a:gd name="connsiteX24" fmla="*/ 0 w 10035"/>
                <a:gd name="connsiteY24" fmla="*/ 2691 h 10000"/>
                <a:gd name="connsiteX25" fmla="*/ 35 w 10035"/>
                <a:gd name="connsiteY25" fmla="*/ 292 h 10000"/>
                <a:gd name="connsiteX26" fmla="*/ 66 w 10035"/>
                <a:gd name="connsiteY26" fmla="*/ 201 h 10000"/>
                <a:gd name="connsiteX27" fmla="*/ 128 w 10035"/>
                <a:gd name="connsiteY27" fmla="*/ 133 h 10000"/>
                <a:gd name="connsiteX28" fmla="*/ 261 w 10035"/>
                <a:gd name="connsiteY28" fmla="*/ 76 h 10000"/>
                <a:gd name="connsiteX29" fmla="*/ 405 w 10035"/>
                <a:gd name="connsiteY29" fmla="*/ 42 h 10000"/>
                <a:gd name="connsiteX30" fmla="*/ 591 w 10035"/>
                <a:gd name="connsiteY30" fmla="*/ 23 h 10000"/>
                <a:gd name="connsiteX31" fmla="*/ 807 w 10035"/>
                <a:gd name="connsiteY31" fmla="*/ 8 h 10000"/>
                <a:gd name="connsiteX32" fmla="*/ 1043 w 10035"/>
                <a:gd name="connsiteY32" fmla="*/ 0 h 10000"/>
                <a:gd name="connsiteX33" fmla="*/ 1311 w 10035"/>
                <a:gd name="connsiteY33" fmla="*/ 0 h 10000"/>
                <a:gd name="connsiteX0" fmla="*/ 1311 w 10035"/>
                <a:gd name="connsiteY0" fmla="*/ 0 h 10000"/>
                <a:gd name="connsiteX1" fmla="*/ 1588 w 10035"/>
                <a:gd name="connsiteY1" fmla="*/ 0 h 10000"/>
                <a:gd name="connsiteX2" fmla="*/ 8471 w 10035"/>
                <a:gd name="connsiteY2" fmla="*/ 0 h 10000"/>
                <a:gd name="connsiteX3" fmla="*/ 8759 w 10035"/>
                <a:gd name="connsiteY3" fmla="*/ 0 h 10000"/>
                <a:gd name="connsiteX4" fmla="*/ 9016 w 10035"/>
                <a:gd name="connsiteY4" fmla="*/ 0 h 10000"/>
                <a:gd name="connsiteX5" fmla="*/ 9263 w 10035"/>
                <a:gd name="connsiteY5" fmla="*/ 8 h 10000"/>
                <a:gd name="connsiteX6" fmla="*/ 9490 w 10035"/>
                <a:gd name="connsiteY6" fmla="*/ 23 h 10000"/>
                <a:gd name="connsiteX7" fmla="*/ 9675 w 10035"/>
                <a:gd name="connsiteY7" fmla="*/ 42 h 10000"/>
                <a:gd name="connsiteX8" fmla="*/ 9829 w 10035"/>
                <a:gd name="connsiteY8" fmla="*/ 76 h 10000"/>
                <a:gd name="connsiteX9" fmla="*/ 9942 w 10035"/>
                <a:gd name="connsiteY9" fmla="*/ 133 h 10000"/>
                <a:gd name="connsiteX10" fmla="*/ 10014 w 10035"/>
                <a:gd name="connsiteY10" fmla="*/ 201 h 10000"/>
                <a:gd name="connsiteX11" fmla="*/ 10035 w 10035"/>
                <a:gd name="connsiteY11" fmla="*/ 292 h 10000"/>
                <a:gd name="connsiteX12" fmla="*/ 10001 w 10035"/>
                <a:gd name="connsiteY12" fmla="*/ 2673 h 10000"/>
                <a:gd name="connsiteX13" fmla="*/ 10035 w 10035"/>
                <a:gd name="connsiteY13" fmla="*/ 9423 h 10000"/>
                <a:gd name="connsiteX14" fmla="*/ 9973 w 10035"/>
                <a:gd name="connsiteY14" fmla="*/ 9579 h 10000"/>
                <a:gd name="connsiteX15" fmla="*/ 9829 w 10035"/>
                <a:gd name="connsiteY15" fmla="*/ 9715 h 10000"/>
                <a:gd name="connsiteX16" fmla="*/ 1588 w 10035"/>
                <a:gd name="connsiteY16" fmla="*/ 10000 h 10000"/>
                <a:gd name="connsiteX17" fmla="*/ 1177 w 10035"/>
                <a:gd name="connsiteY17" fmla="*/ 9985 h 10000"/>
                <a:gd name="connsiteX18" fmla="*/ 807 w 10035"/>
                <a:gd name="connsiteY18" fmla="*/ 9924 h 10000"/>
                <a:gd name="connsiteX19" fmla="*/ 498 w 10035"/>
                <a:gd name="connsiteY19" fmla="*/ 9833 h 10000"/>
                <a:gd name="connsiteX20" fmla="*/ 261 w 10035"/>
                <a:gd name="connsiteY20" fmla="*/ 9715 h 10000"/>
                <a:gd name="connsiteX21" fmla="*/ 86 w 10035"/>
                <a:gd name="connsiteY21" fmla="*/ 9579 h 10000"/>
                <a:gd name="connsiteX22" fmla="*/ 35 w 10035"/>
                <a:gd name="connsiteY22" fmla="*/ 9423 h 10000"/>
                <a:gd name="connsiteX23" fmla="*/ 0 w 10035"/>
                <a:gd name="connsiteY23" fmla="*/ 2691 h 10000"/>
                <a:gd name="connsiteX24" fmla="*/ 35 w 10035"/>
                <a:gd name="connsiteY24" fmla="*/ 292 h 10000"/>
                <a:gd name="connsiteX25" fmla="*/ 66 w 10035"/>
                <a:gd name="connsiteY25" fmla="*/ 201 h 10000"/>
                <a:gd name="connsiteX26" fmla="*/ 128 w 10035"/>
                <a:gd name="connsiteY26" fmla="*/ 133 h 10000"/>
                <a:gd name="connsiteX27" fmla="*/ 261 w 10035"/>
                <a:gd name="connsiteY27" fmla="*/ 76 h 10000"/>
                <a:gd name="connsiteX28" fmla="*/ 405 w 10035"/>
                <a:gd name="connsiteY28" fmla="*/ 42 h 10000"/>
                <a:gd name="connsiteX29" fmla="*/ 591 w 10035"/>
                <a:gd name="connsiteY29" fmla="*/ 23 h 10000"/>
                <a:gd name="connsiteX30" fmla="*/ 807 w 10035"/>
                <a:gd name="connsiteY30" fmla="*/ 8 h 10000"/>
                <a:gd name="connsiteX31" fmla="*/ 1043 w 10035"/>
                <a:gd name="connsiteY31" fmla="*/ 0 h 10000"/>
                <a:gd name="connsiteX32" fmla="*/ 1311 w 10035"/>
                <a:gd name="connsiteY32" fmla="*/ 0 h 10000"/>
                <a:gd name="connsiteX0" fmla="*/ 1311 w 10035"/>
                <a:gd name="connsiteY0" fmla="*/ 0 h 10000"/>
                <a:gd name="connsiteX1" fmla="*/ 1588 w 10035"/>
                <a:gd name="connsiteY1" fmla="*/ 0 h 10000"/>
                <a:gd name="connsiteX2" fmla="*/ 8471 w 10035"/>
                <a:gd name="connsiteY2" fmla="*/ 0 h 10000"/>
                <a:gd name="connsiteX3" fmla="*/ 8759 w 10035"/>
                <a:gd name="connsiteY3" fmla="*/ 0 h 10000"/>
                <a:gd name="connsiteX4" fmla="*/ 9016 w 10035"/>
                <a:gd name="connsiteY4" fmla="*/ 0 h 10000"/>
                <a:gd name="connsiteX5" fmla="*/ 9263 w 10035"/>
                <a:gd name="connsiteY5" fmla="*/ 8 h 10000"/>
                <a:gd name="connsiteX6" fmla="*/ 9490 w 10035"/>
                <a:gd name="connsiteY6" fmla="*/ 23 h 10000"/>
                <a:gd name="connsiteX7" fmla="*/ 9675 w 10035"/>
                <a:gd name="connsiteY7" fmla="*/ 42 h 10000"/>
                <a:gd name="connsiteX8" fmla="*/ 9829 w 10035"/>
                <a:gd name="connsiteY8" fmla="*/ 76 h 10000"/>
                <a:gd name="connsiteX9" fmla="*/ 9942 w 10035"/>
                <a:gd name="connsiteY9" fmla="*/ 133 h 10000"/>
                <a:gd name="connsiteX10" fmla="*/ 10014 w 10035"/>
                <a:gd name="connsiteY10" fmla="*/ 201 h 10000"/>
                <a:gd name="connsiteX11" fmla="*/ 10035 w 10035"/>
                <a:gd name="connsiteY11" fmla="*/ 292 h 10000"/>
                <a:gd name="connsiteX12" fmla="*/ 10001 w 10035"/>
                <a:gd name="connsiteY12" fmla="*/ 2673 h 10000"/>
                <a:gd name="connsiteX13" fmla="*/ 10035 w 10035"/>
                <a:gd name="connsiteY13" fmla="*/ 9423 h 10000"/>
                <a:gd name="connsiteX14" fmla="*/ 9973 w 10035"/>
                <a:gd name="connsiteY14" fmla="*/ 9579 h 10000"/>
                <a:gd name="connsiteX15" fmla="*/ 1588 w 10035"/>
                <a:gd name="connsiteY15" fmla="*/ 10000 h 10000"/>
                <a:gd name="connsiteX16" fmla="*/ 1177 w 10035"/>
                <a:gd name="connsiteY16" fmla="*/ 9985 h 10000"/>
                <a:gd name="connsiteX17" fmla="*/ 807 w 10035"/>
                <a:gd name="connsiteY17" fmla="*/ 9924 h 10000"/>
                <a:gd name="connsiteX18" fmla="*/ 498 w 10035"/>
                <a:gd name="connsiteY18" fmla="*/ 9833 h 10000"/>
                <a:gd name="connsiteX19" fmla="*/ 261 w 10035"/>
                <a:gd name="connsiteY19" fmla="*/ 9715 h 10000"/>
                <a:gd name="connsiteX20" fmla="*/ 86 w 10035"/>
                <a:gd name="connsiteY20" fmla="*/ 9579 h 10000"/>
                <a:gd name="connsiteX21" fmla="*/ 35 w 10035"/>
                <a:gd name="connsiteY21" fmla="*/ 9423 h 10000"/>
                <a:gd name="connsiteX22" fmla="*/ 0 w 10035"/>
                <a:gd name="connsiteY22" fmla="*/ 2691 h 10000"/>
                <a:gd name="connsiteX23" fmla="*/ 35 w 10035"/>
                <a:gd name="connsiteY23" fmla="*/ 292 h 10000"/>
                <a:gd name="connsiteX24" fmla="*/ 66 w 10035"/>
                <a:gd name="connsiteY24" fmla="*/ 201 h 10000"/>
                <a:gd name="connsiteX25" fmla="*/ 128 w 10035"/>
                <a:gd name="connsiteY25" fmla="*/ 133 h 10000"/>
                <a:gd name="connsiteX26" fmla="*/ 261 w 10035"/>
                <a:gd name="connsiteY26" fmla="*/ 76 h 10000"/>
                <a:gd name="connsiteX27" fmla="*/ 405 w 10035"/>
                <a:gd name="connsiteY27" fmla="*/ 42 h 10000"/>
                <a:gd name="connsiteX28" fmla="*/ 591 w 10035"/>
                <a:gd name="connsiteY28" fmla="*/ 23 h 10000"/>
                <a:gd name="connsiteX29" fmla="*/ 807 w 10035"/>
                <a:gd name="connsiteY29" fmla="*/ 8 h 10000"/>
                <a:gd name="connsiteX30" fmla="*/ 1043 w 10035"/>
                <a:gd name="connsiteY30" fmla="*/ 0 h 10000"/>
                <a:gd name="connsiteX31" fmla="*/ 1311 w 10035"/>
                <a:gd name="connsiteY31" fmla="*/ 0 h 10000"/>
                <a:gd name="connsiteX0" fmla="*/ 1311 w 10035"/>
                <a:gd name="connsiteY0" fmla="*/ 0 h 10136"/>
                <a:gd name="connsiteX1" fmla="*/ 1588 w 10035"/>
                <a:gd name="connsiteY1" fmla="*/ 0 h 10136"/>
                <a:gd name="connsiteX2" fmla="*/ 8471 w 10035"/>
                <a:gd name="connsiteY2" fmla="*/ 0 h 10136"/>
                <a:gd name="connsiteX3" fmla="*/ 8759 w 10035"/>
                <a:gd name="connsiteY3" fmla="*/ 0 h 10136"/>
                <a:gd name="connsiteX4" fmla="*/ 9016 w 10035"/>
                <a:gd name="connsiteY4" fmla="*/ 0 h 10136"/>
                <a:gd name="connsiteX5" fmla="*/ 9263 w 10035"/>
                <a:gd name="connsiteY5" fmla="*/ 8 h 10136"/>
                <a:gd name="connsiteX6" fmla="*/ 9490 w 10035"/>
                <a:gd name="connsiteY6" fmla="*/ 23 h 10136"/>
                <a:gd name="connsiteX7" fmla="*/ 9675 w 10035"/>
                <a:gd name="connsiteY7" fmla="*/ 42 h 10136"/>
                <a:gd name="connsiteX8" fmla="*/ 9829 w 10035"/>
                <a:gd name="connsiteY8" fmla="*/ 76 h 10136"/>
                <a:gd name="connsiteX9" fmla="*/ 9942 w 10035"/>
                <a:gd name="connsiteY9" fmla="*/ 133 h 10136"/>
                <a:gd name="connsiteX10" fmla="*/ 10014 w 10035"/>
                <a:gd name="connsiteY10" fmla="*/ 201 h 10136"/>
                <a:gd name="connsiteX11" fmla="*/ 10035 w 10035"/>
                <a:gd name="connsiteY11" fmla="*/ 292 h 10136"/>
                <a:gd name="connsiteX12" fmla="*/ 10001 w 10035"/>
                <a:gd name="connsiteY12" fmla="*/ 2673 h 10136"/>
                <a:gd name="connsiteX13" fmla="*/ 10035 w 10035"/>
                <a:gd name="connsiteY13" fmla="*/ 9423 h 10136"/>
                <a:gd name="connsiteX14" fmla="*/ 1588 w 10035"/>
                <a:gd name="connsiteY14" fmla="*/ 10000 h 10136"/>
                <a:gd name="connsiteX15" fmla="*/ 1177 w 10035"/>
                <a:gd name="connsiteY15" fmla="*/ 9985 h 10136"/>
                <a:gd name="connsiteX16" fmla="*/ 807 w 10035"/>
                <a:gd name="connsiteY16" fmla="*/ 9924 h 10136"/>
                <a:gd name="connsiteX17" fmla="*/ 498 w 10035"/>
                <a:gd name="connsiteY17" fmla="*/ 9833 h 10136"/>
                <a:gd name="connsiteX18" fmla="*/ 261 w 10035"/>
                <a:gd name="connsiteY18" fmla="*/ 9715 h 10136"/>
                <a:gd name="connsiteX19" fmla="*/ 86 w 10035"/>
                <a:gd name="connsiteY19" fmla="*/ 9579 h 10136"/>
                <a:gd name="connsiteX20" fmla="*/ 35 w 10035"/>
                <a:gd name="connsiteY20" fmla="*/ 9423 h 10136"/>
                <a:gd name="connsiteX21" fmla="*/ 0 w 10035"/>
                <a:gd name="connsiteY21" fmla="*/ 2691 h 10136"/>
                <a:gd name="connsiteX22" fmla="*/ 35 w 10035"/>
                <a:gd name="connsiteY22" fmla="*/ 292 h 10136"/>
                <a:gd name="connsiteX23" fmla="*/ 66 w 10035"/>
                <a:gd name="connsiteY23" fmla="*/ 201 h 10136"/>
                <a:gd name="connsiteX24" fmla="*/ 128 w 10035"/>
                <a:gd name="connsiteY24" fmla="*/ 133 h 10136"/>
                <a:gd name="connsiteX25" fmla="*/ 261 w 10035"/>
                <a:gd name="connsiteY25" fmla="*/ 76 h 10136"/>
                <a:gd name="connsiteX26" fmla="*/ 405 w 10035"/>
                <a:gd name="connsiteY26" fmla="*/ 42 h 10136"/>
                <a:gd name="connsiteX27" fmla="*/ 591 w 10035"/>
                <a:gd name="connsiteY27" fmla="*/ 23 h 10136"/>
                <a:gd name="connsiteX28" fmla="*/ 807 w 10035"/>
                <a:gd name="connsiteY28" fmla="*/ 8 h 10136"/>
                <a:gd name="connsiteX29" fmla="*/ 1043 w 10035"/>
                <a:gd name="connsiteY29" fmla="*/ 0 h 10136"/>
                <a:gd name="connsiteX30" fmla="*/ 1311 w 10035"/>
                <a:gd name="connsiteY30" fmla="*/ 0 h 10136"/>
                <a:gd name="connsiteX0" fmla="*/ 1311 w 10035"/>
                <a:gd name="connsiteY0" fmla="*/ 0 h 10000"/>
                <a:gd name="connsiteX1" fmla="*/ 1588 w 10035"/>
                <a:gd name="connsiteY1" fmla="*/ 0 h 10000"/>
                <a:gd name="connsiteX2" fmla="*/ 8471 w 10035"/>
                <a:gd name="connsiteY2" fmla="*/ 0 h 10000"/>
                <a:gd name="connsiteX3" fmla="*/ 8759 w 10035"/>
                <a:gd name="connsiteY3" fmla="*/ 0 h 10000"/>
                <a:gd name="connsiteX4" fmla="*/ 9016 w 10035"/>
                <a:gd name="connsiteY4" fmla="*/ 0 h 10000"/>
                <a:gd name="connsiteX5" fmla="*/ 9263 w 10035"/>
                <a:gd name="connsiteY5" fmla="*/ 8 h 10000"/>
                <a:gd name="connsiteX6" fmla="*/ 9490 w 10035"/>
                <a:gd name="connsiteY6" fmla="*/ 23 h 10000"/>
                <a:gd name="connsiteX7" fmla="*/ 9675 w 10035"/>
                <a:gd name="connsiteY7" fmla="*/ 42 h 10000"/>
                <a:gd name="connsiteX8" fmla="*/ 9829 w 10035"/>
                <a:gd name="connsiteY8" fmla="*/ 76 h 10000"/>
                <a:gd name="connsiteX9" fmla="*/ 9942 w 10035"/>
                <a:gd name="connsiteY9" fmla="*/ 133 h 10000"/>
                <a:gd name="connsiteX10" fmla="*/ 10014 w 10035"/>
                <a:gd name="connsiteY10" fmla="*/ 201 h 10000"/>
                <a:gd name="connsiteX11" fmla="*/ 10035 w 10035"/>
                <a:gd name="connsiteY11" fmla="*/ 292 h 10000"/>
                <a:gd name="connsiteX12" fmla="*/ 10001 w 10035"/>
                <a:gd name="connsiteY12" fmla="*/ 2673 h 10000"/>
                <a:gd name="connsiteX13" fmla="*/ 1588 w 10035"/>
                <a:gd name="connsiteY13" fmla="*/ 10000 h 10000"/>
                <a:gd name="connsiteX14" fmla="*/ 1177 w 10035"/>
                <a:gd name="connsiteY14" fmla="*/ 9985 h 10000"/>
                <a:gd name="connsiteX15" fmla="*/ 807 w 10035"/>
                <a:gd name="connsiteY15" fmla="*/ 9924 h 10000"/>
                <a:gd name="connsiteX16" fmla="*/ 498 w 10035"/>
                <a:gd name="connsiteY16" fmla="*/ 9833 h 10000"/>
                <a:gd name="connsiteX17" fmla="*/ 261 w 10035"/>
                <a:gd name="connsiteY17" fmla="*/ 9715 h 10000"/>
                <a:gd name="connsiteX18" fmla="*/ 86 w 10035"/>
                <a:gd name="connsiteY18" fmla="*/ 9579 h 10000"/>
                <a:gd name="connsiteX19" fmla="*/ 35 w 10035"/>
                <a:gd name="connsiteY19" fmla="*/ 9423 h 10000"/>
                <a:gd name="connsiteX20" fmla="*/ 0 w 10035"/>
                <a:gd name="connsiteY20" fmla="*/ 2691 h 10000"/>
                <a:gd name="connsiteX21" fmla="*/ 35 w 10035"/>
                <a:gd name="connsiteY21" fmla="*/ 292 h 10000"/>
                <a:gd name="connsiteX22" fmla="*/ 66 w 10035"/>
                <a:gd name="connsiteY22" fmla="*/ 201 h 10000"/>
                <a:gd name="connsiteX23" fmla="*/ 128 w 10035"/>
                <a:gd name="connsiteY23" fmla="*/ 133 h 10000"/>
                <a:gd name="connsiteX24" fmla="*/ 261 w 10035"/>
                <a:gd name="connsiteY24" fmla="*/ 76 h 10000"/>
                <a:gd name="connsiteX25" fmla="*/ 405 w 10035"/>
                <a:gd name="connsiteY25" fmla="*/ 42 h 10000"/>
                <a:gd name="connsiteX26" fmla="*/ 591 w 10035"/>
                <a:gd name="connsiteY26" fmla="*/ 23 h 10000"/>
                <a:gd name="connsiteX27" fmla="*/ 807 w 10035"/>
                <a:gd name="connsiteY27" fmla="*/ 8 h 10000"/>
                <a:gd name="connsiteX28" fmla="*/ 1043 w 10035"/>
                <a:gd name="connsiteY28" fmla="*/ 0 h 10000"/>
                <a:gd name="connsiteX29" fmla="*/ 1311 w 10035"/>
                <a:gd name="connsiteY29" fmla="*/ 0 h 10000"/>
                <a:gd name="connsiteX0" fmla="*/ 1311 w 10035"/>
                <a:gd name="connsiteY0" fmla="*/ 0 h 9985"/>
                <a:gd name="connsiteX1" fmla="*/ 1588 w 10035"/>
                <a:gd name="connsiteY1" fmla="*/ 0 h 9985"/>
                <a:gd name="connsiteX2" fmla="*/ 8471 w 10035"/>
                <a:gd name="connsiteY2" fmla="*/ 0 h 9985"/>
                <a:gd name="connsiteX3" fmla="*/ 8759 w 10035"/>
                <a:gd name="connsiteY3" fmla="*/ 0 h 9985"/>
                <a:gd name="connsiteX4" fmla="*/ 9016 w 10035"/>
                <a:gd name="connsiteY4" fmla="*/ 0 h 9985"/>
                <a:gd name="connsiteX5" fmla="*/ 9263 w 10035"/>
                <a:gd name="connsiteY5" fmla="*/ 8 h 9985"/>
                <a:gd name="connsiteX6" fmla="*/ 9490 w 10035"/>
                <a:gd name="connsiteY6" fmla="*/ 23 h 9985"/>
                <a:gd name="connsiteX7" fmla="*/ 9675 w 10035"/>
                <a:gd name="connsiteY7" fmla="*/ 42 h 9985"/>
                <a:gd name="connsiteX8" fmla="*/ 9829 w 10035"/>
                <a:gd name="connsiteY8" fmla="*/ 76 h 9985"/>
                <a:gd name="connsiteX9" fmla="*/ 9942 w 10035"/>
                <a:gd name="connsiteY9" fmla="*/ 133 h 9985"/>
                <a:gd name="connsiteX10" fmla="*/ 10014 w 10035"/>
                <a:gd name="connsiteY10" fmla="*/ 201 h 9985"/>
                <a:gd name="connsiteX11" fmla="*/ 10035 w 10035"/>
                <a:gd name="connsiteY11" fmla="*/ 292 h 9985"/>
                <a:gd name="connsiteX12" fmla="*/ 10001 w 10035"/>
                <a:gd name="connsiteY12" fmla="*/ 2673 h 9985"/>
                <a:gd name="connsiteX13" fmla="*/ 1177 w 10035"/>
                <a:gd name="connsiteY13" fmla="*/ 9985 h 9985"/>
                <a:gd name="connsiteX14" fmla="*/ 807 w 10035"/>
                <a:gd name="connsiteY14" fmla="*/ 9924 h 9985"/>
                <a:gd name="connsiteX15" fmla="*/ 498 w 10035"/>
                <a:gd name="connsiteY15" fmla="*/ 9833 h 9985"/>
                <a:gd name="connsiteX16" fmla="*/ 261 w 10035"/>
                <a:gd name="connsiteY16" fmla="*/ 9715 h 9985"/>
                <a:gd name="connsiteX17" fmla="*/ 86 w 10035"/>
                <a:gd name="connsiteY17" fmla="*/ 9579 h 9985"/>
                <a:gd name="connsiteX18" fmla="*/ 35 w 10035"/>
                <a:gd name="connsiteY18" fmla="*/ 9423 h 9985"/>
                <a:gd name="connsiteX19" fmla="*/ 0 w 10035"/>
                <a:gd name="connsiteY19" fmla="*/ 2691 h 9985"/>
                <a:gd name="connsiteX20" fmla="*/ 35 w 10035"/>
                <a:gd name="connsiteY20" fmla="*/ 292 h 9985"/>
                <a:gd name="connsiteX21" fmla="*/ 66 w 10035"/>
                <a:gd name="connsiteY21" fmla="*/ 201 h 9985"/>
                <a:gd name="connsiteX22" fmla="*/ 128 w 10035"/>
                <a:gd name="connsiteY22" fmla="*/ 133 h 9985"/>
                <a:gd name="connsiteX23" fmla="*/ 261 w 10035"/>
                <a:gd name="connsiteY23" fmla="*/ 76 h 9985"/>
                <a:gd name="connsiteX24" fmla="*/ 405 w 10035"/>
                <a:gd name="connsiteY24" fmla="*/ 42 h 9985"/>
                <a:gd name="connsiteX25" fmla="*/ 591 w 10035"/>
                <a:gd name="connsiteY25" fmla="*/ 23 h 9985"/>
                <a:gd name="connsiteX26" fmla="*/ 807 w 10035"/>
                <a:gd name="connsiteY26" fmla="*/ 8 h 9985"/>
                <a:gd name="connsiteX27" fmla="*/ 1043 w 10035"/>
                <a:gd name="connsiteY27" fmla="*/ 0 h 9985"/>
                <a:gd name="connsiteX28" fmla="*/ 1311 w 10035"/>
                <a:gd name="connsiteY28" fmla="*/ 0 h 9985"/>
                <a:gd name="connsiteX0" fmla="*/ 1306 w 10000"/>
                <a:gd name="connsiteY0" fmla="*/ 0 h 9939"/>
                <a:gd name="connsiteX1" fmla="*/ 1582 w 10000"/>
                <a:gd name="connsiteY1" fmla="*/ 0 h 9939"/>
                <a:gd name="connsiteX2" fmla="*/ 8441 w 10000"/>
                <a:gd name="connsiteY2" fmla="*/ 0 h 9939"/>
                <a:gd name="connsiteX3" fmla="*/ 8728 w 10000"/>
                <a:gd name="connsiteY3" fmla="*/ 0 h 9939"/>
                <a:gd name="connsiteX4" fmla="*/ 8985 w 10000"/>
                <a:gd name="connsiteY4" fmla="*/ 0 h 9939"/>
                <a:gd name="connsiteX5" fmla="*/ 9231 w 10000"/>
                <a:gd name="connsiteY5" fmla="*/ 8 h 9939"/>
                <a:gd name="connsiteX6" fmla="*/ 9457 w 10000"/>
                <a:gd name="connsiteY6" fmla="*/ 23 h 9939"/>
                <a:gd name="connsiteX7" fmla="*/ 9641 w 10000"/>
                <a:gd name="connsiteY7" fmla="*/ 42 h 9939"/>
                <a:gd name="connsiteX8" fmla="*/ 9795 w 10000"/>
                <a:gd name="connsiteY8" fmla="*/ 76 h 9939"/>
                <a:gd name="connsiteX9" fmla="*/ 9907 w 10000"/>
                <a:gd name="connsiteY9" fmla="*/ 133 h 9939"/>
                <a:gd name="connsiteX10" fmla="*/ 9979 w 10000"/>
                <a:gd name="connsiteY10" fmla="*/ 201 h 9939"/>
                <a:gd name="connsiteX11" fmla="*/ 10000 w 10000"/>
                <a:gd name="connsiteY11" fmla="*/ 292 h 9939"/>
                <a:gd name="connsiteX12" fmla="*/ 9966 w 10000"/>
                <a:gd name="connsiteY12" fmla="*/ 2677 h 9939"/>
                <a:gd name="connsiteX13" fmla="*/ 804 w 10000"/>
                <a:gd name="connsiteY13" fmla="*/ 9939 h 9939"/>
                <a:gd name="connsiteX14" fmla="*/ 496 w 10000"/>
                <a:gd name="connsiteY14" fmla="*/ 9848 h 9939"/>
                <a:gd name="connsiteX15" fmla="*/ 260 w 10000"/>
                <a:gd name="connsiteY15" fmla="*/ 9730 h 9939"/>
                <a:gd name="connsiteX16" fmla="*/ 86 w 10000"/>
                <a:gd name="connsiteY16" fmla="*/ 9593 h 9939"/>
                <a:gd name="connsiteX17" fmla="*/ 35 w 10000"/>
                <a:gd name="connsiteY17" fmla="*/ 9437 h 9939"/>
                <a:gd name="connsiteX18" fmla="*/ 0 w 10000"/>
                <a:gd name="connsiteY18" fmla="*/ 2695 h 9939"/>
                <a:gd name="connsiteX19" fmla="*/ 35 w 10000"/>
                <a:gd name="connsiteY19" fmla="*/ 292 h 9939"/>
                <a:gd name="connsiteX20" fmla="*/ 66 w 10000"/>
                <a:gd name="connsiteY20" fmla="*/ 201 h 9939"/>
                <a:gd name="connsiteX21" fmla="*/ 128 w 10000"/>
                <a:gd name="connsiteY21" fmla="*/ 133 h 9939"/>
                <a:gd name="connsiteX22" fmla="*/ 260 w 10000"/>
                <a:gd name="connsiteY22" fmla="*/ 76 h 9939"/>
                <a:gd name="connsiteX23" fmla="*/ 404 w 10000"/>
                <a:gd name="connsiteY23" fmla="*/ 42 h 9939"/>
                <a:gd name="connsiteX24" fmla="*/ 589 w 10000"/>
                <a:gd name="connsiteY24" fmla="*/ 23 h 9939"/>
                <a:gd name="connsiteX25" fmla="*/ 804 w 10000"/>
                <a:gd name="connsiteY25" fmla="*/ 8 h 9939"/>
                <a:gd name="connsiteX26" fmla="*/ 1039 w 10000"/>
                <a:gd name="connsiteY26" fmla="*/ 0 h 9939"/>
                <a:gd name="connsiteX27" fmla="*/ 1306 w 10000"/>
                <a:gd name="connsiteY27" fmla="*/ 0 h 9939"/>
                <a:gd name="connsiteX0" fmla="*/ 1306 w 10000"/>
                <a:gd name="connsiteY0" fmla="*/ 0 h 9908"/>
                <a:gd name="connsiteX1" fmla="*/ 1582 w 10000"/>
                <a:gd name="connsiteY1" fmla="*/ 0 h 9908"/>
                <a:gd name="connsiteX2" fmla="*/ 8441 w 10000"/>
                <a:gd name="connsiteY2" fmla="*/ 0 h 9908"/>
                <a:gd name="connsiteX3" fmla="*/ 8728 w 10000"/>
                <a:gd name="connsiteY3" fmla="*/ 0 h 9908"/>
                <a:gd name="connsiteX4" fmla="*/ 8985 w 10000"/>
                <a:gd name="connsiteY4" fmla="*/ 0 h 9908"/>
                <a:gd name="connsiteX5" fmla="*/ 9231 w 10000"/>
                <a:gd name="connsiteY5" fmla="*/ 8 h 9908"/>
                <a:gd name="connsiteX6" fmla="*/ 9457 w 10000"/>
                <a:gd name="connsiteY6" fmla="*/ 23 h 9908"/>
                <a:gd name="connsiteX7" fmla="*/ 9641 w 10000"/>
                <a:gd name="connsiteY7" fmla="*/ 42 h 9908"/>
                <a:gd name="connsiteX8" fmla="*/ 9795 w 10000"/>
                <a:gd name="connsiteY8" fmla="*/ 76 h 9908"/>
                <a:gd name="connsiteX9" fmla="*/ 9907 w 10000"/>
                <a:gd name="connsiteY9" fmla="*/ 134 h 9908"/>
                <a:gd name="connsiteX10" fmla="*/ 9979 w 10000"/>
                <a:gd name="connsiteY10" fmla="*/ 202 h 9908"/>
                <a:gd name="connsiteX11" fmla="*/ 10000 w 10000"/>
                <a:gd name="connsiteY11" fmla="*/ 294 h 9908"/>
                <a:gd name="connsiteX12" fmla="*/ 9966 w 10000"/>
                <a:gd name="connsiteY12" fmla="*/ 2693 h 9908"/>
                <a:gd name="connsiteX13" fmla="*/ 496 w 10000"/>
                <a:gd name="connsiteY13" fmla="*/ 9908 h 9908"/>
                <a:gd name="connsiteX14" fmla="*/ 260 w 10000"/>
                <a:gd name="connsiteY14" fmla="*/ 9790 h 9908"/>
                <a:gd name="connsiteX15" fmla="*/ 86 w 10000"/>
                <a:gd name="connsiteY15" fmla="*/ 9652 h 9908"/>
                <a:gd name="connsiteX16" fmla="*/ 35 w 10000"/>
                <a:gd name="connsiteY16" fmla="*/ 9495 h 9908"/>
                <a:gd name="connsiteX17" fmla="*/ 0 w 10000"/>
                <a:gd name="connsiteY17" fmla="*/ 2712 h 9908"/>
                <a:gd name="connsiteX18" fmla="*/ 35 w 10000"/>
                <a:gd name="connsiteY18" fmla="*/ 294 h 9908"/>
                <a:gd name="connsiteX19" fmla="*/ 66 w 10000"/>
                <a:gd name="connsiteY19" fmla="*/ 202 h 9908"/>
                <a:gd name="connsiteX20" fmla="*/ 128 w 10000"/>
                <a:gd name="connsiteY20" fmla="*/ 134 h 9908"/>
                <a:gd name="connsiteX21" fmla="*/ 260 w 10000"/>
                <a:gd name="connsiteY21" fmla="*/ 76 h 9908"/>
                <a:gd name="connsiteX22" fmla="*/ 404 w 10000"/>
                <a:gd name="connsiteY22" fmla="*/ 42 h 9908"/>
                <a:gd name="connsiteX23" fmla="*/ 589 w 10000"/>
                <a:gd name="connsiteY23" fmla="*/ 23 h 9908"/>
                <a:gd name="connsiteX24" fmla="*/ 804 w 10000"/>
                <a:gd name="connsiteY24" fmla="*/ 8 h 9908"/>
                <a:gd name="connsiteX25" fmla="*/ 1039 w 10000"/>
                <a:gd name="connsiteY25" fmla="*/ 0 h 9908"/>
                <a:gd name="connsiteX26" fmla="*/ 1306 w 10000"/>
                <a:gd name="connsiteY26" fmla="*/ 0 h 9908"/>
                <a:gd name="connsiteX0" fmla="*/ 1306 w 10000"/>
                <a:gd name="connsiteY0" fmla="*/ 0 h 9881"/>
                <a:gd name="connsiteX1" fmla="*/ 1582 w 10000"/>
                <a:gd name="connsiteY1" fmla="*/ 0 h 9881"/>
                <a:gd name="connsiteX2" fmla="*/ 8441 w 10000"/>
                <a:gd name="connsiteY2" fmla="*/ 0 h 9881"/>
                <a:gd name="connsiteX3" fmla="*/ 8728 w 10000"/>
                <a:gd name="connsiteY3" fmla="*/ 0 h 9881"/>
                <a:gd name="connsiteX4" fmla="*/ 8985 w 10000"/>
                <a:gd name="connsiteY4" fmla="*/ 0 h 9881"/>
                <a:gd name="connsiteX5" fmla="*/ 9231 w 10000"/>
                <a:gd name="connsiteY5" fmla="*/ 8 h 9881"/>
                <a:gd name="connsiteX6" fmla="*/ 9457 w 10000"/>
                <a:gd name="connsiteY6" fmla="*/ 23 h 9881"/>
                <a:gd name="connsiteX7" fmla="*/ 9641 w 10000"/>
                <a:gd name="connsiteY7" fmla="*/ 42 h 9881"/>
                <a:gd name="connsiteX8" fmla="*/ 9795 w 10000"/>
                <a:gd name="connsiteY8" fmla="*/ 77 h 9881"/>
                <a:gd name="connsiteX9" fmla="*/ 9907 w 10000"/>
                <a:gd name="connsiteY9" fmla="*/ 135 h 9881"/>
                <a:gd name="connsiteX10" fmla="*/ 9979 w 10000"/>
                <a:gd name="connsiteY10" fmla="*/ 204 h 9881"/>
                <a:gd name="connsiteX11" fmla="*/ 10000 w 10000"/>
                <a:gd name="connsiteY11" fmla="*/ 297 h 9881"/>
                <a:gd name="connsiteX12" fmla="*/ 9966 w 10000"/>
                <a:gd name="connsiteY12" fmla="*/ 2718 h 9881"/>
                <a:gd name="connsiteX13" fmla="*/ 260 w 10000"/>
                <a:gd name="connsiteY13" fmla="*/ 9881 h 9881"/>
                <a:gd name="connsiteX14" fmla="*/ 86 w 10000"/>
                <a:gd name="connsiteY14" fmla="*/ 9742 h 9881"/>
                <a:gd name="connsiteX15" fmla="*/ 35 w 10000"/>
                <a:gd name="connsiteY15" fmla="*/ 9583 h 9881"/>
                <a:gd name="connsiteX16" fmla="*/ 0 w 10000"/>
                <a:gd name="connsiteY16" fmla="*/ 2737 h 9881"/>
                <a:gd name="connsiteX17" fmla="*/ 35 w 10000"/>
                <a:gd name="connsiteY17" fmla="*/ 297 h 9881"/>
                <a:gd name="connsiteX18" fmla="*/ 66 w 10000"/>
                <a:gd name="connsiteY18" fmla="*/ 204 h 9881"/>
                <a:gd name="connsiteX19" fmla="*/ 128 w 10000"/>
                <a:gd name="connsiteY19" fmla="*/ 135 h 9881"/>
                <a:gd name="connsiteX20" fmla="*/ 260 w 10000"/>
                <a:gd name="connsiteY20" fmla="*/ 77 h 9881"/>
                <a:gd name="connsiteX21" fmla="*/ 404 w 10000"/>
                <a:gd name="connsiteY21" fmla="*/ 42 h 9881"/>
                <a:gd name="connsiteX22" fmla="*/ 589 w 10000"/>
                <a:gd name="connsiteY22" fmla="*/ 23 h 9881"/>
                <a:gd name="connsiteX23" fmla="*/ 804 w 10000"/>
                <a:gd name="connsiteY23" fmla="*/ 8 h 9881"/>
                <a:gd name="connsiteX24" fmla="*/ 1039 w 10000"/>
                <a:gd name="connsiteY24" fmla="*/ 0 h 9881"/>
                <a:gd name="connsiteX25" fmla="*/ 1306 w 10000"/>
                <a:gd name="connsiteY25" fmla="*/ 0 h 9881"/>
                <a:gd name="connsiteX0" fmla="*/ 1306 w 10000"/>
                <a:gd name="connsiteY0" fmla="*/ 0 h 9859"/>
                <a:gd name="connsiteX1" fmla="*/ 1582 w 10000"/>
                <a:gd name="connsiteY1" fmla="*/ 0 h 9859"/>
                <a:gd name="connsiteX2" fmla="*/ 8441 w 10000"/>
                <a:gd name="connsiteY2" fmla="*/ 0 h 9859"/>
                <a:gd name="connsiteX3" fmla="*/ 8728 w 10000"/>
                <a:gd name="connsiteY3" fmla="*/ 0 h 9859"/>
                <a:gd name="connsiteX4" fmla="*/ 8985 w 10000"/>
                <a:gd name="connsiteY4" fmla="*/ 0 h 9859"/>
                <a:gd name="connsiteX5" fmla="*/ 9231 w 10000"/>
                <a:gd name="connsiteY5" fmla="*/ 8 h 9859"/>
                <a:gd name="connsiteX6" fmla="*/ 9457 w 10000"/>
                <a:gd name="connsiteY6" fmla="*/ 23 h 9859"/>
                <a:gd name="connsiteX7" fmla="*/ 9641 w 10000"/>
                <a:gd name="connsiteY7" fmla="*/ 43 h 9859"/>
                <a:gd name="connsiteX8" fmla="*/ 9795 w 10000"/>
                <a:gd name="connsiteY8" fmla="*/ 78 h 9859"/>
                <a:gd name="connsiteX9" fmla="*/ 9907 w 10000"/>
                <a:gd name="connsiteY9" fmla="*/ 137 h 9859"/>
                <a:gd name="connsiteX10" fmla="*/ 9979 w 10000"/>
                <a:gd name="connsiteY10" fmla="*/ 206 h 9859"/>
                <a:gd name="connsiteX11" fmla="*/ 10000 w 10000"/>
                <a:gd name="connsiteY11" fmla="*/ 301 h 9859"/>
                <a:gd name="connsiteX12" fmla="*/ 9966 w 10000"/>
                <a:gd name="connsiteY12" fmla="*/ 2751 h 9859"/>
                <a:gd name="connsiteX13" fmla="*/ 86 w 10000"/>
                <a:gd name="connsiteY13" fmla="*/ 9859 h 9859"/>
                <a:gd name="connsiteX14" fmla="*/ 35 w 10000"/>
                <a:gd name="connsiteY14" fmla="*/ 9698 h 9859"/>
                <a:gd name="connsiteX15" fmla="*/ 0 w 10000"/>
                <a:gd name="connsiteY15" fmla="*/ 2770 h 9859"/>
                <a:gd name="connsiteX16" fmla="*/ 35 w 10000"/>
                <a:gd name="connsiteY16" fmla="*/ 301 h 9859"/>
                <a:gd name="connsiteX17" fmla="*/ 66 w 10000"/>
                <a:gd name="connsiteY17" fmla="*/ 206 h 9859"/>
                <a:gd name="connsiteX18" fmla="*/ 128 w 10000"/>
                <a:gd name="connsiteY18" fmla="*/ 137 h 9859"/>
                <a:gd name="connsiteX19" fmla="*/ 260 w 10000"/>
                <a:gd name="connsiteY19" fmla="*/ 78 h 9859"/>
                <a:gd name="connsiteX20" fmla="*/ 404 w 10000"/>
                <a:gd name="connsiteY20" fmla="*/ 43 h 9859"/>
                <a:gd name="connsiteX21" fmla="*/ 589 w 10000"/>
                <a:gd name="connsiteY21" fmla="*/ 23 h 9859"/>
                <a:gd name="connsiteX22" fmla="*/ 804 w 10000"/>
                <a:gd name="connsiteY22" fmla="*/ 8 h 9859"/>
                <a:gd name="connsiteX23" fmla="*/ 1039 w 10000"/>
                <a:gd name="connsiteY23" fmla="*/ 0 h 9859"/>
                <a:gd name="connsiteX24" fmla="*/ 1306 w 10000"/>
                <a:gd name="connsiteY24" fmla="*/ 0 h 9859"/>
                <a:gd name="connsiteX0" fmla="*/ 1306 w 10000"/>
                <a:gd name="connsiteY0" fmla="*/ 0 h 9837"/>
                <a:gd name="connsiteX1" fmla="*/ 1582 w 10000"/>
                <a:gd name="connsiteY1" fmla="*/ 0 h 9837"/>
                <a:gd name="connsiteX2" fmla="*/ 8441 w 10000"/>
                <a:gd name="connsiteY2" fmla="*/ 0 h 9837"/>
                <a:gd name="connsiteX3" fmla="*/ 8728 w 10000"/>
                <a:gd name="connsiteY3" fmla="*/ 0 h 9837"/>
                <a:gd name="connsiteX4" fmla="*/ 8985 w 10000"/>
                <a:gd name="connsiteY4" fmla="*/ 0 h 9837"/>
                <a:gd name="connsiteX5" fmla="*/ 9231 w 10000"/>
                <a:gd name="connsiteY5" fmla="*/ 8 h 9837"/>
                <a:gd name="connsiteX6" fmla="*/ 9457 w 10000"/>
                <a:gd name="connsiteY6" fmla="*/ 23 h 9837"/>
                <a:gd name="connsiteX7" fmla="*/ 9641 w 10000"/>
                <a:gd name="connsiteY7" fmla="*/ 44 h 9837"/>
                <a:gd name="connsiteX8" fmla="*/ 9795 w 10000"/>
                <a:gd name="connsiteY8" fmla="*/ 79 h 9837"/>
                <a:gd name="connsiteX9" fmla="*/ 9907 w 10000"/>
                <a:gd name="connsiteY9" fmla="*/ 139 h 9837"/>
                <a:gd name="connsiteX10" fmla="*/ 9979 w 10000"/>
                <a:gd name="connsiteY10" fmla="*/ 209 h 9837"/>
                <a:gd name="connsiteX11" fmla="*/ 10000 w 10000"/>
                <a:gd name="connsiteY11" fmla="*/ 305 h 9837"/>
                <a:gd name="connsiteX12" fmla="*/ 9966 w 10000"/>
                <a:gd name="connsiteY12" fmla="*/ 2790 h 9837"/>
                <a:gd name="connsiteX13" fmla="*/ 35 w 10000"/>
                <a:gd name="connsiteY13" fmla="*/ 9837 h 9837"/>
                <a:gd name="connsiteX14" fmla="*/ 0 w 10000"/>
                <a:gd name="connsiteY14" fmla="*/ 2810 h 9837"/>
                <a:gd name="connsiteX15" fmla="*/ 35 w 10000"/>
                <a:gd name="connsiteY15" fmla="*/ 305 h 9837"/>
                <a:gd name="connsiteX16" fmla="*/ 66 w 10000"/>
                <a:gd name="connsiteY16" fmla="*/ 209 h 9837"/>
                <a:gd name="connsiteX17" fmla="*/ 128 w 10000"/>
                <a:gd name="connsiteY17" fmla="*/ 139 h 9837"/>
                <a:gd name="connsiteX18" fmla="*/ 260 w 10000"/>
                <a:gd name="connsiteY18" fmla="*/ 79 h 9837"/>
                <a:gd name="connsiteX19" fmla="*/ 404 w 10000"/>
                <a:gd name="connsiteY19" fmla="*/ 44 h 9837"/>
                <a:gd name="connsiteX20" fmla="*/ 589 w 10000"/>
                <a:gd name="connsiteY20" fmla="*/ 23 h 9837"/>
                <a:gd name="connsiteX21" fmla="*/ 804 w 10000"/>
                <a:gd name="connsiteY21" fmla="*/ 8 h 9837"/>
                <a:gd name="connsiteX22" fmla="*/ 1039 w 10000"/>
                <a:gd name="connsiteY22" fmla="*/ 0 h 9837"/>
                <a:gd name="connsiteX23" fmla="*/ 1306 w 10000"/>
                <a:gd name="connsiteY23" fmla="*/ 0 h 9837"/>
                <a:gd name="connsiteX0" fmla="*/ 1306 w 10000"/>
                <a:gd name="connsiteY0" fmla="*/ 0 h 3163"/>
                <a:gd name="connsiteX1" fmla="*/ 1582 w 10000"/>
                <a:gd name="connsiteY1" fmla="*/ 0 h 3163"/>
                <a:gd name="connsiteX2" fmla="*/ 8441 w 10000"/>
                <a:gd name="connsiteY2" fmla="*/ 0 h 3163"/>
                <a:gd name="connsiteX3" fmla="*/ 8728 w 10000"/>
                <a:gd name="connsiteY3" fmla="*/ 0 h 3163"/>
                <a:gd name="connsiteX4" fmla="*/ 8985 w 10000"/>
                <a:gd name="connsiteY4" fmla="*/ 0 h 3163"/>
                <a:gd name="connsiteX5" fmla="*/ 9231 w 10000"/>
                <a:gd name="connsiteY5" fmla="*/ 8 h 3163"/>
                <a:gd name="connsiteX6" fmla="*/ 9457 w 10000"/>
                <a:gd name="connsiteY6" fmla="*/ 23 h 3163"/>
                <a:gd name="connsiteX7" fmla="*/ 9641 w 10000"/>
                <a:gd name="connsiteY7" fmla="*/ 45 h 3163"/>
                <a:gd name="connsiteX8" fmla="*/ 9795 w 10000"/>
                <a:gd name="connsiteY8" fmla="*/ 80 h 3163"/>
                <a:gd name="connsiteX9" fmla="*/ 9907 w 10000"/>
                <a:gd name="connsiteY9" fmla="*/ 141 h 3163"/>
                <a:gd name="connsiteX10" fmla="*/ 9979 w 10000"/>
                <a:gd name="connsiteY10" fmla="*/ 212 h 3163"/>
                <a:gd name="connsiteX11" fmla="*/ 10000 w 10000"/>
                <a:gd name="connsiteY11" fmla="*/ 310 h 3163"/>
                <a:gd name="connsiteX12" fmla="*/ 9966 w 10000"/>
                <a:gd name="connsiteY12" fmla="*/ 2836 h 3163"/>
                <a:gd name="connsiteX13" fmla="*/ 0 w 10000"/>
                <a:gd name="connsiteY13" fmla="*/ 2857 h 3163"/>
                <a:gd name="connsiteX14" fmla="*/ 35 w 10000"/>
                <a:gd name="connsiteY14" fmla="*/ 310 h 3163"/>
                <a:gd name="connsiteX15" fmla="*/ 66 w 10000"/>
                <a:gd name="connsiteY15" fmla="*/ 212 h 3163"/>
                <a:gd name="connsiteX16" fmla="*/ 128 w 10000"/>
                <a:gd name="connsiteY16" fmla="*/ 141 h 3163"/>
                <a:gd name="connsiteX17" fmla="*/ 260 w 10000"/>
                <a:gd name="connsiteY17" fmla="*/ 80 h 3163"/>
                <a:gd name="connsiteX18" fmla="*/ 404 w 10000"/>
                <a:gd name="connsiteY18" fmla="*/ 45 h 3163"/>
                <a:gd name="connsiteX19" fmla="*/ 589 w 10000"/>
                <a:gd name="connsiteY19" fmla="*/ 23 h 3163"/>
                <a:gd name="connsiteX20" fmla="*/ 804 w 10000"/>
                <a:gd name="connsiteY20" fmla="*/ 8 h 3163"/>
                <a:gd name="connsiteX21" fmla="*/ 1039 w 10000"/>
                <a:gd name="connsiteY21" fmla="*/ 0 h 3163"/>
                <a:gd name="connsiteX22" fmla="*/ 1306 w 10000"/>
                <a:gd name="connsiteY22" fmla="*/ 0 h 3163"/>
                <a:gd name="connsiteX0" fmla="*/ 1306 w 10000"/>
                <a:gd name="connsiteY0" fmla="*/ 0 h 9033"/>
                <a:gd name="connsiteX1" fmla="*/ 1582 w 10000"/>
                <a:gd name="connsiteY1" fmla="*/ 0 h 9033"/>
                <a:gd name="connsiteX2" fmla="*/ 8441 w 10000"/>
                <a:gd name="connsiteY2" fmla="*/ 0 h 9033"/>
                <a:gd name="connsiteX3" fmla="*/ 8728 w 10000"/>
                <a:gd name="connsiteY3" fmla="*/ 0 h 9033"/>
                <a:gd name="connsiteX4" fmla="*/ 8985 w 10000"/>
                <a:gd name="connsiteY4" fmla="*/ 0 h 9033"/>
                <a:gd name="connsiteX5" fmla="*/ 9231 w 10000"/>
                <a:gd name="connsiteY5" fmla="*/ 25 h 9033"/>
                <a:gd name="connsiteX6" fmla="*/ 9457 w 10000"/>
                <a:gd name="connsiteY6" fmla="*/ 73 h 9033"/>
                <a:gd name="connsiteX7" fmla="*/ 9641 w 10000"/>
                <a:gd name="connsiteY7" fmla="*/ 142 h 9033"/>
                <a:gd name="connsiteX8" fmla="*/ 9795 w 10000"/>
                <a:gd name="connsiteY8" fmla="*/ 253 h 9033"/>
                <a:gd name="connsiteX9" fmla="*/ 9907 w 10000"/>
                <a:gd name="connsiteY9" fmla="*/ 446 h 9033"/>
                <a:gd name="connsiteX10" fmla="*/ 9979 w 10000"/>
                <a:gd name="connsiteY10" fmla="*/ 670 h 9033"/>
                <a:gd name="connsiteX11" fmla="*/ 10000 w 10000"/>
                <a:gd name="connsiteY11" fmla="*/ 980 h 9033"/>
                <a:gd name="connsiteX12" fmla="*/ 9966 w 10000"/>
                <a:gd name="connsiteY12" fmla="*/ 8966 h 9033"/>
                <a:gd name="connsiteX13" fmla="*/ 0 w 10000"/>
                <a:gd name="connsiteY13" fmla="*/ 9033 h 9033"/>
                <a:gd name="connsiteX14" fmla="*/ 35 w 10000"/>
                <a:gd name="connsiteY14" fmla="*/ 980 h 9033"/>
                <a:gd name="connsiteX15" fmla="*/ 66 w 10000"/>
                <a:gd name="connsiteY15" fmla="*/ 670 h 9033"/>
                <a:gd name="connsiteX16" fmla="*/ 128 w 10000"/>
                <a:gd name="connsiteY16" fmla="*/ 446 h 9033"/>
                <a:gd name="connsiteX17" fmla="*/ 260 w 10000"/>
                <a:gd name="connsiteY17" fmla="*/ 253 h 9033"/>
                <a:gd name="connsiteX18" fmla="*/ 404 w 10000"/>
                <a:gd name="connsiteY18" fmla="*/ 142 h 9033"/>
                <a:gd name="connsiteX19" fmla="*/ 589 w 10000"/>
                <a:gd name="connsiteY19" fmla="*/ 73 h 9033"/>
                <a:gd name="connsiteX20" fmla="*/ 804 w 10000"/>
                <a:gd name="connsiteY20" fmla="*/ 25 h 9033"/>
                <a:gd name="connsiteX21" fmla="*/ 1039 w 10000"/>
                <a:gd name="connsiteY21" fmla="*/ 0 h 9033"/>
                <a:gd name="connsiteX22" fmla="*/ 1306 w 10000"/>
                <a:gd name="connsiteY22" fmla="*/ 0 h 9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00" h="9033">
                  <a:moveTo>
                    <a:pt x="1306" y="0"/>
                  </a:moveTo>
                  <a:lnTo>
                    <a:pt x="1582" y="0"/>
                  </a:lnTo>
                  <a:lnTo>
                    <a:pt x="8441" y="0"/>
                  </a:lnTo>
                  <a:lnTo>
                    <a:pt x="8728" y="0"/>
                  </a:lnTo>
                  <a:lnTo>
                    <a:pt x="8985" y="0"/>
                  </a:lnTo>
                  <a:lnTo>
                    <a:pt x="9231" y="25"/>
                  </a:lnTo>
                  <a:lnTo>
                    <a:pt x="9457" y="73"/>
                  </a:lnTo>
                  <a:lnTo>
                    <a:pt x="9641" y="142"/>
                  </a:lnTo>
                  <a:lnTo>
                    <a:pt x="9795" y="253"/>
                  </a:lnTo>
                  <a:lnTo>
                    <a:pt x="9907" y="446"/>
                  </a:lnTo>
                  <a:cubicBezTo>
                    <a:pt x="9931" y="522"/>
                    <a:pt x="9955" y="598"/>
                    <a:pt x="9979" y="670"/>
                  </a:cubicBezTo>
                  <a:cubicBezTo>
                    <a:pt x="9986" y="771"/>
                    <a:pt x="9993" y="879"/>
                    <a:pt x="10000" y="980"/>
                  </a:cubicBezTo>
                  <a:cubicBezTo>
                    <a:pt x="9989" y="3645"/>
                    <a:pt x="9977" y="6310"/>
                    <a:pt x="9966" y="8966"/>
                  </a:cubicBezTo>
                  <a:lnTo>
                    <a:pt x="0" y="9033"/>
                  </a:lnTo>
                  <a:cubicBezTo>
                    <a:pt x="12" y="6348"/>
                    <a:pt x="23" y="3664"/>
                    <a:pt x="35" y="980"/>
                  </a:cubicBezTo>
                  <a:cubicBezTo>
                    <a:pt x="45" y="879"/>
                    <a:pt x="56" y="771"/>
                    <a:pt x="66" y="670"/>
                  </a:cubicBezTo>
                  <a:cubicBezTo>
                    <a:pt x="87" y="598"/>
                    <a:pt x="107" y="522"/>
                    <a:pt x="128" y="446"/>
                  </a:cubicBezTo>
                  <a:lnTo>
                    <a:pt x="260" y="253"/>
                  </a:lnTo>
                  <a:lnTo>
                    <a:pt x="404" y="142"/>
                  </a:lnTo>
                  <a:lnTo>
                    <a:pt x="589" y="73"/>
                  </a:lnTo>
                  <a:lnTo>
                    <a:pt x="804" y="25"/>
                  </a:lnTo>
                  <a:lnTo>
                    <a:pt x="1039" y="0"/>
                  </a:lnTo>
                  <a:lnTo>
                    <a:pt x="1306" y="0"/>
                  </a:lnTo>
                  <a:close/>
                </a:path>
              </a:pathLst>
            </a:custGeom>
            <a:gradFill>
              <a:gsLst>
                <a:gs pos="83000">
                  <a:schemeClr val="bg1">
                    <a:lumMod val="63000"/>
                  </a:schemeClr>
                </a:gs>
                <a:gs pos="0">
                  <a:srgbClr val="5A5A5A">
                    <a:lumMod val="54000"/>
                  </a:srgbClr>
                </a:gs>
                <a:gs pos="39195">
                  <a:schemeClr val="bg1">
                    <a:lumMod val="89000"/>
                    <a:lumOff val="11000"/>
                  </a:schemeClr>
                </a:gs>
                <a:gs pos="62000">
                  <a:srgbClr val="000000">
                    <a:lumMod val="77000"/>
                  </a:srgbClr>
                </a:gs>
                <a:gs pos="13000">
                  <a:schemeClr val="bg1">
                    <a:lumMod val="65000"/>
                  </a:schemeClr>
                </a:gs>
                <a:gs pos="100000">
                  <a:schemeClr val="tx1">
                    <a:alpha val="53000"/>
                    <a:lumMod val="66000"/>
                    <a:lumOff val="34000"/>
                  </a:schemeClr>
                </a:gs>
              </a:gsLst>
              <a:lin ang="0" scaled="1"/>
            </a:gradFill>
            <a:ln w="0">
              <a:solidFill>
                <a:srgbClr val="00B0F0"/>
              </a:solidFill>
              <a:prstDash val="solid"/>
              <a:round/>
              <a:headEnd/>
              <a:tailEnd/>
            </a:ln>
          </p:spPr>
          <p:txBody>
            <a:bodyPr vert="horz" wrap="square" lIns="91440" tIns="45720" rIns="91440" bIns="45720" numCol="1" anchor="t" anchorCtr="0" compatLnSpc="1">
              <a:prstTxWarp prst="textNoShape">
                <a:avLst/>
              </a:prstTxWarp>
            </a:bodyPr>
            <a:lstStyle/>
            <a:p>
              <a:pPr defTabSz="1218956">
                <a:defRPr/>
              </a:pPr>
              <a:endParaRPr lang="en-IN" sz="2400" dirty="0">
                <a:solidFill>
                  <a:prstClr val="black"/>
                </a:solidFill>
                <a:latin typeface="Calibri"/>
              </a:endParaRPr>
            </a:p>
          </p:txBody>
        </p:sp>
        <p:sp>
          <p:nvSpPr>
            <p:cNvPr id="36" name="Freeform 13"/>
            <p:cNvSpPr>
              <a:spLocks/>
            </p:cNvSpPr>
            <p:nvPr/>
          </p:nvSpPr>
          <p:spPr bwMode="auto">
            <a:xfrm rot="3243413">
              <a:off x="4649429" y="4520863"/>
              <a:ext cx="651404" cy="74522"/>
            </a:xfrm>
            <a:custGeom>
              <a:avLst/>
              <a:gdLst>
                <a:gd name="T0" fmla="*/ 55 w 979"/>
                <a:gd name="T1" fmla="*/ 0 h 112"/>
                <a:gd name="T2" fmla="*/ 925 w 979"/>
                <a:gd name="T3" fmla="*/ 0 h 112"/>
                <a:gd name="T4" fmla="*/ 947 w 979"/>
                <a:gd name="T5" fmla="*/ 4 h 112"/>
                <a:gd name="T6" fmla="*/ 963 w 979"/>
                <a:gd name="T7" fmla="*/ 17 h 112"/>
                <a:gd name="T8" fmla="*/ 976 w 979"/>
                <a:gd name="T9" fmla="*/ 35 h 112"/>
                <a:gd name="T10" fmla="*/ 979 w 979"/>
                <a:gd name="T11" fmla="*/ 55 h 112"/>
                <a:gd name="T12" fmla="*/ 976 w 979"/>
                <a:gd name="T13" fmla="*/ 77 h 112"/>
                <a:gd name="T14" fmla="*/ 963 w 979"/>
                <a:gd name="T15" fmla="*/ 95 h 112"/>
                <a:gd name="T16" fmla="*/ 947 w 979"/>
                <a:gd name="T17" fmla="*/ 106 h 112"/>
                <a:gd name="T18" fmla="*/ 925 w 979"/>
                <a:gd name="T19" fmla="*/ 112 h 112"/>
                <a:gd name="T20" fmla="*/ 55 w 979"/>
                <a:gd name="T21" fmla="*/ 112 h 112"/>
                <a:gd name="T22" fmla="*/ 35 w 979"/>
                <a:gd name="T23" fmla="*/ 106 h 112"/>
                <a:gd name="T24" fmla="*/ 16 w 979"/>
                <a:gd name="T25" fmla="*/ 95 h 112"/>
                <a:gd name="T26" fmla="*/ 4 w 979"/>
                <a:gd name="T27" fmla="*/ 77 h 112"/>
                <a:gd name="T28" fmla="*/ 0 w 979"/>
                <a:gd name="T29" fmla="*/ 55 h 112"/>
                <a:gd name="T30" fmla="*/ 4 w 979"/>
                <a:gd name="T31" fmla="*/ 35 h 112"/>
                <a:gd name="T32" fmla="*/ 16 w 979"/>
                <a:gd name="T33" fmla="*/ 17 h 112"/>
                <a:gd name="T34" fmla="*/ 35 w 979"/>
                <a:gd name="T35" fmla="*/ 4 h 112"/>
                <a:gd name="T36" fmla="*/ 55 w 979"/>
                <a:gd name="T37"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9" h="112">
                  <a:moveTo>
                    <a:pt x="55" y="0"/>
                  </a:moveTo>
                  <a:lnTo>
                    <a:pt x="925" y="0"/>
                  </a:lnTo>
                  <a:lnTo>
                    <a:pt x="947" y="4"/>
                  </a:lnTo>
                  <a:lnTo>
                    <a:pt x="963" y="17"/>
                  </a:lnTo>
                  <a:lnTo>
                    <a:pt x="976" y="35"/>
                  </a:lnTo>
                  <a:lnTo>
                    <a:pt x="979" y="55"/>
                  </a:lnTo>
                  <a:lnTo>
                    <a:pt x="976" y="77"/>
                  </a:lnTo>
                  <a:lnTo>
                    <a:pt x="963" y="95"/>
                  </a:lnTo>
                  <a:lnTo>
                    <a:pt x="947" y="106"/>
                  </a:lnTo>
                  <a:lnTo>
                    <a:pt x="925" y="112"/>
                  </a:lnTo>
                  <a:lnTo>
                    <a:pt x="55" y="112"/>
                  </a:lnTo>
                  <a:lnTo>
                    <a:pt x="35" y="106"/>
                  </a:lnTo>
                  <a:lnTo>
                    <a:pt x="16" y="95"/>
                  </a:lnTo>
                  <a:lnTo>
                    <a:pt x="4" y="77"/>
                  </a:lnTo>
                  <a:lnTo>
                    <a:pt x="0" y="55"/>
                  </a:lnTo>
                  <a:lnTo>
                    <a:pt x="4" y="35"/>
                  </a:lnTo>
                  <a:lnTo>
                    <a:pt x="16" y="17"/>
                  </a:lnTo>
                  <a:lnTo>
                    <a:pt x="35" y="4"/>
                  </a:lnTo>
                  <a:lnTo>
                    <a:pt x="55" y="0"/>
                  </a:lnTo>
                  <a:close/>
                </a:path>
              </a:pathLst>
            </a:custGeom>
            <a:gradFill>
              <a:gsLst>
                <a:gs pos="1000">
                  <a:schemeClr val="bg1">
                    <a:lumMod val="50000"/>
                  </a:schemeClr>
                </a:gs>
                <a:gs pos="100000">
                  <a:schemeClr val="bg1">
                    <a:lumMod val="50000"/>
                  </a:schemeClr>
                </a:gs>
                <a:gs pos="46000">
                  <a:schemeClr val="bg1">
                    <a:lumMod val="95000"/>
                  </a:schemeClr>
                </a:gs>
              </a:gsLst>
              <a:lin ang="5400000" scaled="1"/>
            </a:gradFill>
            <a:ln w="0">
              <a:solidFill>
                <a:srgbClr val="00B0F0"/>
              </a:solidFill>
              <a:prstDash val="solid"/>
              <a:round/>
              <a:headEnd/>
              <a:tailEnd/>
            </a:ln>
          </p:spPr>
          <p:txBody>
            <a:bodyPr vert="horz" wrap="square" lIns="91440" tIns="45720" rIns="91440" bIns="45720" numCol="1" anchor="t" anchorCtr="0" compatLnSpc="1">
              <a:prstTxWarp prst="textNoShape">
                <a:avLst/>
              </a:prstTxWarp>
            </a:bodyPr>
            <a:lstStyle/>
            <a:p>
              <a:pPr defTabSz="1218956">
                <a:defRPr/>
              </a:pPr>
              <a:endParaRPr lang="en-IN" sz="2400" dirty="0">
                <a:solidFill>
                  <a:prstClr val="black"/>
                </a:solidFill>
                <a:latin typeface="Calibri"/>
              </a:endParaRPr>
            </a:p>
          </p:txBody>
        </p:sp>
        <p:sp>
          <p:nvSpPr>
            <p:cNvPr id="17" name="Freeform 13"/>
            <p:cNvSpPr>
              <a:spLocks/>
            </p:cNvSpPr>
            <p:nvPr/>
          </p:nvSpPr>
          <p:spPr bwMode="auto">
            <a:xfrm rot="3243413">
              <a:off x="4581473" y="4559937"/>
              <a:ext cx="651404" cy="98887"/>
            </a:xfrm>
            <a:custGeom>
              <a:avLst/>
              <a:gdLst>
                <a:gd name="T0" fmla="*/ 55 w 979"/>
                <a:gd name="T1" fmla="*/ 0 h 112"/>
                <a:gd name="T2" fmla="*/ 925 w 979"/>
                <a:gd name="T3" fmla="*/ 0 h 112"/>
                <a:gd name="T4" fmla="*/ 947 w 979"/>
                <a:gd name="T5" fmla="*/ 4 h 112"/>
                <a:gd name="T6" fmla="*/ 963 w 979"/>
                <a:gd name="T7" fmla="*/ 17 h 112"/>
                <a:gd name="T8" fmla="*/ 976 w 979"/>
                <a:gd name="T9" fmla="*/ 35 h 112"/>
                <a:gd name="T10" fmla="*/ 979 w 979"/>
                <a:gd name="T11" fmla="*/ 55 h 112"/>
                <a:gd name="T12" fmla="*/ 976 w 979"/>
                <a:gd name="T13" fmla="*/ 77 h 112"/>
                <a:gd name="T14" fmla="*/ 963 w 979"/>
                <a:gd name="T15" fmla="*/ 95 h 112"/>
                <a:gd name="T16" fmla="*/ 947 w 979"/>
                <a:gd name="T17" fmla="*/ 106 h 112"/>
                <a:gd name="T18" fmla="*/ 925 w 979"/>
                <a:gd name="T19" fmla="*/ 112 h 112"/>
                <a:gd name="T20" fmla="*/ 55 w 979"/>
                <a:gd name="T21" fmla="*/ 112 h 112"/>
                <a:gd name="T22" fmla="*/ 35 w 979"/>
                <a:gd name="T23" fmla="*/ 106 h 112"/>
                <a:gd name="T24" fmla="*/ 16 w 979"/>
                <a:gd name="T25" fmla="*/ 95 h 112"/>
                <a:gd name="T26" fmla="*/ 4 w 979"/>
                <a:gd name="T27" fmla="*/ 77 h 112"/>
                <a:gd name="T28" fmla="*/ 0 w 979"/>
                <a:gd name="T29" fmla="*/ 55 h 112"/>
                <a:gd name="T30" fmla="*/ 4 w 979"/>
                <a:gd name="T31" fmla="*/ 35 h 112"/>
                <a:gd name="T32" fmla="*/ 16 w 979"/>
                <a:gd name="T33" fmla="*/ 17 h 112"/>
                <a:gd name="T34" fmla="*/ 35 w 979"/>
                <a:gd name="T35" fmla="*/ 4 h 112"/>
                <a:gd name="T36" fmla="*/ 55 w 979"/>
                <a:gd name="T37"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9" h="112">
                  <a:moveTo>
                    <a:pt x="55" y="0"/>
                  </a:moveTo>
                  <a:lnTo>
                    <a:pt x="925" y="0"/>
                  </a:lnTo>
                  <a:lnTo>
                    <a:pt x="947" y="4"/>
                  </a:lnTo>
                  <a:lnTo>
                    <a:pt x="963" y="17"/>
                  </a:lnTo>
                  <a:lnTo>
                    <a:pt x="976" y="35"/>
                  </a:lnTo>
                  <a:lnTo>
                    <a:pt x="979" y="55"/>
                  </a:lnTo>
                  <a:lnTo>
                    <a:pt x="976" y="77"/>
                  </a:lnTo>
                  <a:lnTo>
                    <a:pt x="963" y="95"/>
                  </a:lnTo>
                  <a:lnTo>
                    <a:pt x="947" y="106"/>
                  </a:lnTo>
                  <a:lnTo>
                    <a:pt x="925" y="112"/>
                  </a:lnTo>
                  <a:lnTo>
                    <a:pt x="55" y="112"/>
                  </a:lnTo>
                  <a:lnTo>
                    <a:pt x="35" y="106"/>
                  </a:lnTo>
                  <a:lnTo>
                    <a:pt x="16" y="95"/>
                  </a:lnTo>
                  <a:lnTo>
                    <a:pt x="4" y="77"/>
                  </a:lnTo>
                  <a:lnTo>
                    <a:pt x="0" y="55"/>
                  </a:lnTo>
                  <a:lnTo>
                    <a:pt x="4" y="35"/>
                  </a:lnTo>
                  <a:lnTo>
                    <a:pt x="16" y="17"/>
                  </a:lnTo>
                  <a:lnTo>
                    <a:pt x="35" y="4"/>
                  </a:lnTo>
                  <a:lnTo>
                    <a:pt x="55" y="0"/>
                  </a:lnTo>
                  <a:close/>
                </a:path>
              </a:pathLst>
            </a:custGeom>
            <a:gradFill flip="none" rotWithShape="1">
              <a:gsLst>
                <a:gs pos="1000">
                  <a:schemeClr val="bg1">
                    <a:lumMod val="50000"/>
                  </a:schemeClr>
                </a:gs>
                <a:gs pos="100000">
                  <a:schemeClr val="bg1">
                    <a:lumMod val="50000"/>
                  </a:schemeClr>
                </a:gs>
                <a:gs pos="46000">
                  <a:schemeClr val="bg1">
                    <a:lumMod val="95000"/>
                  </a:schemeClr>
                </a:gs>
              </a:gsLst>
              <a:lin ang="5400000" scaled="1"/>
              <a:tileRect/>
            </a:gradFill>
            <a:ln w="0">
              <a:solidFill>
                <a:srgbClr val="00B0F0"/>
              </a:solidFill>
              <a:prstDash val="solid"/>
              <a:round/>
              <a:headEnd/>
              <a:tailEnd/>
            </a:ln>
          </p:spPr>
          <p:txBody>
            <a:bodyPr vert="horz" wrap="square" lIns="91440" tIns="45720" rIns="91440" bIns="45720" numCol="1" anchor="t" anchorCtr="0" compatLnSpc="1">
              <a:prstTxWarp prst="textNoShape">
                <a:avLst/>
              </a:prstTxWarp>
            </a:bodyPr>
            <a:lstStyle/>
            <a:p>
              <a:pPr defTabSz="1218956">
                <a:defRPr/>
              </a:pPr>
              <a:endParaRPr lang="en-IN" sz="2400" dirty="0">
                <a:solidFill>
                  <a:prstClr val="black"/>
                </a:solidFill>
                <a:latin typeface="Calibri"/>
              </a:endParaRPr>
            </a:p>
          </p:txBody>
        </p:sp>
      </p:grpSp>
      <p:grpSp>
        <p:nvGrpSpPr>
          <p:cNvPr id="38" name="Group 37"/>
          <p:cNvGrpSpPr/>
          <p:nvPr/>
        </p:nvGrpSpPr>
        <p:grpSpPr>
          <a:xfrm>
            <a:off x="4559083" y="1759581"/>
            <a:ext cx="1277371" cy="666399"/>
            <a:chOff x="2220087" y="1905000"/>
            <a:chExt cx="2197925" cy="838200"/>
          </a:xfrm>
        </p:grpSpPr>
        <p:cxnSp>
          <p:nvCxnSpPr>
            <p:cNvPr id="44" name="Straight Connector 43"/>
            <p:cNvCxnSpPr/>
            <p:nvPr/>
          </p:nvCxnSpPr>
          <p:spPr>
            <a:xfrm>
              <a:off x="2220087" y="1905000"/>
              <a:ext cx="1371600" cy="0"/>
            </a:xfrm>
            <a:prstGeom prst="line">
              <a:avLst/>
            </a:prstGeom>
            <a:ln w="28575">
              <a:solidFill>
                <a:schemeClr val="accent1"/>
              </a:solidFill>
              <a:headEnd type="oval" w="lg" len="lg"/>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579812" y="1905000"/>
              <a:ext cx="838200" cy="8382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flipV="1">
            <a:off x="3503004" y="4191004"/>
            <a:ext cx="2432027" cy="632657"/>
            <a:chOff x="-825011" y="1905000"/>
            <a:chExt cx="5464515" cy="1059692"/>
          </a:xfrm>
        </p:grpSpPr>
        <p:cxnSp>
          <p:nvCxnSpPr>
            <p:cNvPr id="42" name="Straight Connector 41"/>
            <p:cNvCxnSpPr/>
            <p:nvPr/>
          </p:nvCxnSpPr>
          <p:spPr>
            <a:xfrm flipV="1">
              <a:off x="-825011" y="1905000"/>
              <a:ext cx="4416697" cy="0"/>
            </a:xfrm>
            <a:prstGeom prst="line">
              <a:avLst/>
            </a:prstGeom>
            <a:ln w="28575">
              <a:solidFill>
                <a:schemeClr val="accent4"/>
              </a:solidFill>
              <a:headEnd type="oval" w="lg" len="lg"/>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579811" y="1905000"/>
              <a:ext cx="1059693" cy="1059692"/>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flipH="1">
            <a:off x="7584153" y="1925557"/>
            <a:ext cx="978203" cy="500423"/>
            <a:chOff x="2220087" y="1905000"/>
            <a:chExt cx="2197925" cy="838200"/>
          </a:xfrm>
        </p:grpSpPr>
        <p:cxnSp>
          <p:nvCxnSpPr>
            <p:cNvPr id="33" name="Straight Connector 32"/>
            <p:cNvCxnSpPr/>
            <p:nvPr/>
          </p:nvCxnSpPr>
          <p:spPr>
            <a:xfrm>
              <a:off x="2220087" y="1905000"/>
              <a:ext cx="1371600" cy="0"/>
            </a:xfrm>
            <a:prstGeom prst="line">
              <a:avLst/>
            </a:prstGeom>
            <a:ln w="28575">
              <a:solidFill>
                <a:schemeClr val="accent6"/>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579812" y="1905000"/>
              <a:ext cx="838200" cy="8382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flipH="1" flipV="1">
            <a:off x="7485579" y="4191004"/>
            <a:ext cx="1076779" cy="632657"/>
            <a:chOff x="2220087" y="1905000"/>
            <a:chExt cx="2419418" cy="1059692"/>
          </a:xfrm>
        </p:grpSpPr>
        <p:cxnSp>
          <p:nvCxnSpPr>
            <p:cNvPr id="30" name="Straight Connector 29"/>
            <p:cNvCxnSpPr/>
            <p:nvPr/>
          </p:nvCxnSpPr>
          <p:spPr>
            <a:xfrm>
              <a:off x="2220087" y="1905000"/>
              <a:ext cx="1371600" cy="0"/>
            </a:xfrm>
            <a:prstGeom prst="line">
              <a:avLst/>
            </a:prstGeom>
            <a:ln w="28575">
              <a:solidFill>
                <a:srgbClr val="00B050"/>
              </a:solidFill>
              <a:headEnd type="oval" w="lg" len="lg"/>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579809" y="1905000"/>
              <a:ext cx="1059696" cy="1059692"/>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49" name="TextBox 48"/>
          <p:cNvSpPr txBox="1"/>
          <p:nvPr/>
        </p:nvSpPr>
        <p:spPr>
          <a:xfrm>
            <a:off x="2526277" y="1541981"/>
            <a:ext cx="1719683" cy="769441"/>
          </a:xfrm>
          <a:prstGeom prst="rect">
            <a:avLst/>
          </a:prstGeom>
          <a:noFill/>
        </p:spPr>
        <p:txBody>
          <a:bodyPr wrap="square" rtlCol="0">
            <a:spAutoFit/>
          </a:bodyPr>
          <a:lstStyle/>
          <a:p>
            <a:pPr algn="r" defTabSz="1218956">
              <a:defRPr/>
            </a:pPr>
            <a:r>
              <a:rPr lang="en-IN" sz="2200" dirty="0">
                <a:solidFill>
                  <a:srgbClr val="F06957"/>
                </a:solidFill>
                <a:latin typeface="Arial" panose="020B0604020202020204" pitchFamily="34" charset="0"/>
                <a:cs typeface="Arial" panose="020B0604020202020204" pitchFamily="34" charset="0"/>
              </a:rPr>
              <a:t>Clinical Knowledge</a:t>
            </a:r>
          </a:p>
        </p:txBody>
      </p:sp>
      <p:sp>
        <p:nvSpPr>
          <p:cNvPr id="52" name="TextBox 51"/>
          <p:cNvSpPr txBox="1"/>
          <p:nvPr/>
        </p:nvSpPr>
        <p:spPr>
          <a:xfrm>
            <a:off x="8906111" y="1449447"/>
            <a:ext cx="1915688" cy="769441"/>
          </a:xfrm>
          <a:prstGeom prst="rect">
            <a:avLst/>
          </a:prstGeom>
          <a:noFill/>
        </p:spPr>
        <p:txBody>
          <a:bodyPr wrap="square" rtlCol="0">
            <a:spAutoFit/>
          </a:bodyPr>
          <a:lstStyle/>
          <a:p>
            <a:pPr defTabSz="1218956">
              <a:defRPr/>
            </a:pPr>
            <a:r>
              <a:rPr lang="en-IN" sz="2200" dirty="0">
                <a:solidFill>
                  <a:srgbClr val="104A57"/>
                </a:solidFill>
                <a:latin typeface="Arial" panose="020B0604020202020204" pitchFamily="34" charset="0"/>
                <a:cs typeface="Arial" panose="020B0604020202020204" pitchFamily="34" charset="0"/>
              </a:rPr>
              <a:t>Structural Competence</a:t>
            </a:r>
          </a:p>
        </p:txBody>
      </p:sp>
      <p:sp>
        <p:nvSpPr>
          <p:cNvPr id="55" name="TextBox 54"/>
          <p:cNvSpPr txBox="1"/>
          <p:nvPr/>
        </p:nvSpPr>
        <p:spPr>
          <a:xfrm>
            <a:off x="8855973" y="4358675"/>
            <a:ext cx="1630267" cy="769441"/>
          </a:xfrm>
          <a:prstGeom prst="rect">
            <a:avLst/>
          </a:prstGeom>
          <a:noFill/>
        </p:spPr>
        <p:txBody>
          <a:bodyPr wrap="square" rtlCol="0">
            <a:spAutoFit/>
          </a:bodyPr>
          <a:lstStyle/>
          <a:p>
            <a:pPr defTabSz="1218956">
              <a:defRPr/>
            </a:pPr>
            <a:r>
              <a:rPr lang="en-IN" sz="2200" dirty="0">
                <a:solidFill>
                  <a:srgbClr val="92D050"/>
                </a:solidFill>
                <a:latin typeface="Arial" panose="020B0604020202020204" pitchFamily="34" charset="0"/>
                <a:cs typeface="Arial" panose="020B0604020202020204" pitchFamily="34" charset="0"/>
              </a:rPr>
              <a:t>Leadership skills</a:t>
            </a:r>
          </a:p>
        </p:txBody>
      </p:sp>
      <p:sp>
        <p:nvSpPr>
          <p:cNvPr id="58" name="TextBox 57"/>
          <p:cNvSpPr txBox="1"/>
          <p:nvPr/>
        </p:nvSpPr>
        <p:spPr>
          <a:xfrm>
            <a:off x="729314" y="4361346"/>
            <a:ext cx="2531657" cy="769441"/>
          </a:xfrm>
          <a:prstGeom prst="rect">
            <a:avLst/>
          </a:prstGeom>
          <a:noFill/>
        </p:spPr>
        <p:txBody>
          <a:bodyPr wrap="square" rtlCol="0">
            <a:spAutoFit/>
          </a:bodyPr>
          <a:lstStyle/>
          <a:p>
            <a:pPr algn="r" defTabSz="1218956">
              <a:defRPr/>
            </a:pPr>
            <a:r>
              <a:rPr lang="en-IN" sz="2200" dirty="0">
                <a:solidFill>
                  <a:srgbClr val="F99F1B"/>
                </a:solidFill>
                <a:latin typeface="Arial" panose="020B0604020202020204" pitchFamily="34" charset="0"/>
                <a:cs typeface="Arial" panose="020B0604020202020204" pitchFamily="34" charset="0"/>
              </a:rPr>
              <a:t>Community Partnerships</a:t>
            </a:r>
          </a:p>
        </p:txBody>
      </p:sp>
      <p:sp>
        <p:nvSpPr>
          <p:cNvPr id="4" name="Title 3">
            <a:extLst>
              <a:ext uri="{FF2B5EF4-FFF2-40B4-BE49-F238E27FC236}">
                <a16:creationId xmlns:a16="http://schemas.microsoft.com/office/drawing/2014/main" id="{C005A13D-3B8B-4433-8BCC-8278513CCB70}"/>
              </a:ext>
            </a:extLst>
          </p:cNvPr>
          <p:cNvSpPr>
            <a:spLocks noGrp="1"/>
          </p:cNvSpPr>
          <p:nvPr>
            <p:ph type="title"/>
          </p:nvPr>
        </p:nvSpPr>
        <p:spPr>
          <a:xfrm>
            <a:off x="106484" y="540430"/>
            <a:ext cx="10972800" cy="830997"/>
          </a:xfrm>
        </p:spPr>
        <p:txBody>
          <a:bodyPr/>
          <a:lstStyle/>
          <a:p>
            <a:pPr algn="l"/>
            <a:r>
              <a:rPr lang="en-US" sz="4800" cap="none" dirty="0">
                <a:latin typeface="Alegreya Sans" panose="00000500000000000000" pitchFamily="2" charset="0"/>
                <a:ea typeface="Calibri" panose="020F0502020204030204" pitchFamily="34" charset="0"/>
                <a:cs typeface="Arial" panose="020B0604020202020204" pitchFamily="34" charset="0"/>
              </a:rPr>
              <a:t>Equip Pediatricians</a:t>
            </a:r>
            <a:endParaRPr lang="en-US" dirty="0"/>
          </a:p>
        </p:txBody>
      </p:sp>
    </p:spTree>
    <p:extLst>
      <p:ext uri="{BB962C8B-B14F-4D97-AF65-F5344CB8AC3E}">
        <p14:creationId xmlns:p14="http://schemas.microsoft.com/office/powerpoint/2010/main" val="2222304717"/>
      </p:ext>
    </p:extLst>
  </p:cSld>
  <p:clrMapOvr>
    <a:masterClrMapping/>
  </p:clrMapOvr>
</p:sld>
</file>

<file path=ppt/theme/theme1.xml><?xml version="1.0" encoding="utf-8"?>
<a:theme xmlns:a="http://schemas.openxmlformats.org/drawingml/2006/main" name="2_AAP_slides_final_widescreen">
  <a:themeElements>
    <a:clrScheme name="AAP 1">
      <a:dk1>
        <a:sysClr val="windowText" lastClr="000000"/>
      </a:dk1>
      <a:lt1>
        <a:sysClr val="window" lastClr="FFFFFF"/>
      </a:lt1>
      <a:dk2>
        <a:srgbClr val="00247F"/>
      </a:dk2>
      <a:lt2>
        <a:srgbClr val="FDF5F2"/>
      </a:lt2>
      <a:accent1>
        <a:srgbClr val="00247F"/>
      </a:accent1>
      <a:accent2>
        <a:srgbClr val="1585B9"/>
      </a:accent2>
      <a:accent3>
        <a:srgbClr val="AFE3F5"/>
      </a:accent3>
      <a:accent4>
        <a:srgbClr val="AEC736"/>
      </a:accent4>
      <a:accent5>
        <a:srgbClr val="E9B424"/>
      </a:accent5>
      <a:accent6>
        <a:srgbClr val="D84E19"/>
      </a:accent6>
      <a:hlink>
        <a:srgbClr val="2364D8"/>
      </a:hlink>
      <a:folHlink>
        <a:srgbClr val="7973F5"/>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SI Affinity" id="{E6EBF551-49AB-4EDE-97C1-55DFA93B1397}" vid="{72F513B7-1166-4B04-B425-2E662FF8319C}"/>
    </a:ext>
  </a:extLst>
</a:theme>
</file>

<file path=ppt/theme/theme2.xml><?xml version="1.0" encoding="utf-8"?>
<a:theme xmlns:a="http://schemas.openxmlformats.org/drawingml/2006/main" name="8_Custom Design">
  <a:themeElements>
    <a:clrScheme name="AAP 1">
      <a:dk1>
        <a:sysClr val="windowText" lastClr="000000"/>
      </a:dk1>
      <a:lt1>
        <a:sysClr val="window" lastClr="FFFFFF"/>
      </a:lt1>
      <a:dk2>
        <a:srgbClr val="00247F"/>
      </a:dk2>
      <a:lt2>
        <a:srgbClr val="FDF5F2"/>
      </a:lt2>
      <a:accent1>
        <a:srgbClr val="00247F"/>
      </a:accent1>
      <a:accent2>
        <a:srgbClr val="1585B9"/>
      </a:accent2>
      <a:accent3>
        <a:srgbClr val="AFE3F5"/>
      </a:accent3>
      <a:accent4>
        <a:srgbClr val="AEC736"/>
      </a:accent4>
      <a:accent5>
        <a:srgbClr val="E9B424"/>
      </a:accent5>
      <a:accent6>
        <a:srgbClr val="D84E19"/>
      </a:accent6>
      <a:hlink>
        <a:srgbClr val="2364D8"/>
      </a:hlink>
      <a:folHlink>
        <a:srgbClr val="7973F5"/>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AP slides final [Read-Only]" id="{57CA8E49-8DD2-4FE8-80EE-8356F587EB5D}" vid="{DC0AE289-9CCC-4B62-B0E2-D4DDBBB9A700}"/>
    </a:ext>
  </a:extLst>
</a:theme>
</file>

<file path=ppt/theme/theme3.xml><?xml version="1.0" encoding="utf-8"?>
<a:theme xmlns:a="http://schemas.openxmlformats.org/drawingml/2006/main" name="19_AAP_slides_final_widescreen">
  <a:themeElements>
    <a:clrScheme name="AAP 1">
      <a:dk1>
        <a:sysClr val="windowText" lastClr="000000"/>
      </a:dk1>
      <a:lt1>
        <a:sysClr val="window" lastClr="FFFFFF"/>
      </a:lt1>
      <a:dk2>
        <a:srgbClr val="00247F"/>
      </a:dk2>
      <a:lt2>
        <a:srgbClr val="FDF5F2"/>
      </a:lt2>
      <a:accent1>
        <a:srgbClr val="00247F"/>
      </a:accent1>
      <a:accent2>
        <a:srgbClr val="1585B9"/>
      </a:accent2>
      <a:accent3>
        <a:srgbClr val="AFE3F5"/>
      </a:accent3>
      <a:accent4>
        <a:srgbClr val="AEC736"/>
      </a:accent4>
      <a:accent5>
        <a:srgbClr val="E9B424"/>
      </a:accent5>
      <a:accent6>
        <a:srgbClr val="D84E19"/>
      </a:accent6>
      <a:hlink>
        <a:srgbClr val="2364D8"/>
      </a:hlink>
      <a:folHlink>
        <a:srgbClr val="7973F5"/>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SI Affinity" id="{E6EBF551-49AB-4EDE-97C1-55DFA93B1397}" vid="{72F513B7-1166-4B04-B425-2E662FF8319C}"/>
    </a:ext>
  </a:extLst>
</a:theme>
</file>

<file path=ppt/theme/theme4.xml><?xml version="1.0" encoding="utf-8"?>
<a:theme xmlns:a="http://schemas.openxmlformats.org/drawingml/2006/main" name="3_AAP_slides_final_widescreen">
  <a:themeElements>
    <a:clrScheme name="AAP 1">
      <a:dk1>
        <a:sysClr val="windowText" lastClr="000000"/>
      </a:dk1>
      <a:lt1>
        <a:sysClr val="window" lastClr="FFFFFF"/>
      </a:lt1>
      <a:dk2>
        <a:srgbClr val="00247F"/>
      </a:dk2>
      <a:lt2>
        <a:srgbClr val="FDF5F2"/>
      </a:lt2>
      <a:accent1>
        <a:srgbClr val="00247F"/>
      </a:accent1>
      <a:accent2>
        <a:srgbClr val="1585B9"/>
      </a:accent2>
      <a:accent3>
        <a:srgbClr val="AFE3F5"/>
      </a:accent3>
      <a:accent4>
        <a:srgbClr val="AEC736"/>
      </a:accent4>
      <a:accent5>
        <a:srgbClr val="E9B424"/>
      </a:accent5>
      <a:accent6>
        <a:srgbClr val="D84E19"/>
      </a:accent6>
      <a:hlink>
        <a:srgbClr val="2364D8"/>
      </a:hlink>
      <a:folHlink>
        <a:srgbClr val="7973F5"/>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2_AAP_slides_final_widescreen">
  <a:themeElements>
    <a:clrScheme name="AAP 1">
      <a:dk1>
        <a:sysClr val="windowText" lastClr="000000"/>
      </a:dk1>
      <a:lt1>
        <a:sysClr val="window" lastClr="FFFFFF"/>
      </a:lt1>
      <a:dk2>
        <a:srgbClr val="00247F"/>
      </a:dk2>
      <a:lt2>
        <a:srgbClr val="FDF5F2"/>
      </a:lt2>
      <a:accent1>
        <a:srgbClr val="00247F"/>
      </a:accent1>
      <a:accent2>
        <a:srgbClr val="1585B9"/>
      </a:accent2>
      <a:accent3>
        <a:srgbClr val="AFE3F5"/>
      </a:accent3>
      <a:accent4>
        <a:srgbClr val="AEC736"/>
      </a:accent4>
      <a:accent5>
        <a:srgbClr val="E9B424"/>
      </a:accent5>
      <a:accent6>
        <a:srgbClr val="D84E19"/>
      </a:accent6>
      <a:hlink>
        <a:srgbClr val="2364D8"/>
      </a:hlink>
      <a:folHlink>
        <a:srgbClr val="7973F5"/>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AAP_slides_final_widescreen">
  <a:themeElements>
    <a:clrScheme name="AAP 1">
      <a:dk1>
        <a:sysClr val="windowText" lastClr="000000"/>
      </a:dk1>
      <a:lt1>
        <a:sysClr val="window" lastClr="FFFFFF"/>
      </a:lt1>
      <a:dk2>
        <a:srgbClr val="00247F"/>
      </a:dk2>
      <a:lt2>
        <a:srgbClr val="FDF5F2"/>
      </a:lt2>
      <a:accent1>
        <a:srgbClr val="00247F"/>
      </a:accent1>
      <a:accent2>
        <a:srgbClr val="1585B9"/>
      </a:accent2>
      <a:accent3>
        <a:srgbClr val="AFE3F5"/>
      </a:accent3>
      <a:accent4>
        <a:srgbClr val="AEC736"/>
      </a:accent4>
      <a:accent5>
        <a:srgbClr val="E9B424"/>
      </a:accent5>
      <a:accent6>
        <a:srgbClr val="D84E19"/>
      </a:accent6>
      <a:hlink>
        <a:srgbClr val="2364D8"/>
      </a:hlink>
      <a:folHlink>
        <a:srgbClr val="7973F5"/>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2827</Words>
  <Application>Microsoft Macintosh PowerPoint</Application>
  <PresentationFormat>Widescreen</PresentationFormat>
  <Paragraphs>232</Paragraphs>
  <Slides>24</Slides>
  <Notes>17</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24</vt:i4>
      </vt:variant>
    </vt:vector>
  </HeadingPairs>
  <TitlesOfParts>
    <vt:vector size="39" baseType="lpstr">
      <vt:lpstr>Alegreya Sans</vt:lpstr>
      <vt:lpstr>Arial</vt:lpstr>
      <vt:lpstr>Calibri</vt:lpstr>
      <vt:lpstr>Cambria</vt:lpstr>
      <vt:lpstr>Georgia</vt:lpstr>
      <vt:lpstr>Lucida Grande</vt:lpstr>
      <vt:lpstr>Symbol</vt:lpstr>
      <vt:lpstr>Wingdings</vt:lpstr>
      <vt:lpstr>2_AAP_slides_final_widescreen</vt:lpstr>
      <vt:lpstr>8_Custom Design</vt:lpstr>
      <vt:lpstr>19_AAP_slides_final_widescreen</vt:lpstr>
      <vt:lpstr>3_AAP_slides_final_widescreen</vt:lpstr>
      <vt:lpstr>12_AAP_slides_final_widescreen</vt:lpstr>
      <vt:lpstr>4_AAP_slides_final_widescreen</vt:lpstr>
      <vt:lpstr>Office Theme</vt:lpstr>
      <vt:lpstr>PowerPoint Presentation</vt:lpstr>
      <vt:lpstr>PowerPoint Presentation</vt:lpstr>
      <vt:lpstr>Pediatric Policy Council Priorities</vt:lpstr>
      <vt:lpstr>PPC: At the Intersection of Equity, Science, and Social Justice</vt:lpstr>
      <vt:lpstr>American Academy of Pediatrics (AAP) Approach to Equity</vt:lpstr>
      <vt:lpstr>PowerPoint Presentation</vt:lpstr>
      <vt:lpstr>Equity Work Plan: Domains</vt:lpstr>
      <vt:lpstr>PowerPoint Presentation</vt:lpstr>
      <vt:lpstr>Equip Pediatricians</vt:lpstr>
      <vt:lpstr>PowerPoint Presentation</vt:lpstr>
      <vt:lpstr>Truth, Reconciliation, and Transformation (TRT)  Bylaws Referendum</vt:lpstr>
      <vt:lpstr>TRT: Continuing on the Path to Equity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Training Opportunities</vt:lpstr>
      <vt:lpstr>Election 2020:  Vote Kids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Beers, Lee</dc:creator>
  <cp:lastModifiedBy>Wright, Joseph L</cp:lastModifiedBy>
  <cp:revision>10</cp:revision>
  <dcterms:created xsi:type="dcterms:W3CDTF">2020-10-27T20:31:48Z</dcterms:created>
  <dcterms:modified xsi:type="dcterms:W3CDTF">2020-10-28T18:46:07Z</dcterms:modified>
</cp:coreProperties>
</file>