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handoutMasterIdLst>
    <p:handoutMasterId r:id="rId8"/>
  </p:handoutMasterIdLst>
  <p:sldIdLst>
    <p:sldId id="259" r:id="rId5"/>
    <p:sldId id="260" r:id="rId6"/>
  </p:sldIdLst>
  <p:sldSz cx="43891200" cy="21945600"/>
  <p:notesSz cx="6953250" cy="9239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300" b="1" kern="1200">
        <a:solidFill>
          <a:srgbClr val="FF99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300" b="1" kern="1200">
        <a:solidFill>
          <a:srgbClr val="FF99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741"/>
    <a:srgbClr val="75D101"/>
    <a:srgbClr val="92B2E3"/>
    <a:srgbClr val="FC534B"/>
    <a:srgbClr val="FF9900"/>
    <a:srgbClr val="FD3903"/>
    <a:srgbClr val="FF6600"/>
    <a:srgbClr val="990000"/>
    <a:srgbClr val="FFFADD"/>
    <a:srgbClr val="FFF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5AAAC3-4828-4CD1-9F55-46C2581312D3}" v="1" dt="2022-12-08T20:57:10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658" autoAdjust="0"/>
    <p:restoredTop sz="96327" autoAdjust="0"/>
  </p:normalViewPr>
  <p:slideViewPr>
    <p:cSldViewPr>
      <p:cViewPr varScale="1">
        <p:scale>
          <a:sx n="22" d="100"/>
          <a:sy n="22" d="100"/>
        </p:scale>
        <p:origin x="87" y="179"/>
      </p:cViewPr>
      <p:guideLst>
        <p:guide orient="horz" pos="6912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en Wainwright" userId="f3a4a9bb-2591-4c68-b1c6-3f2fda04774a" providerId="ADAL" clId="{8E5AAAC3-4828-4CD1-9F55-46C2581312D3}"/>
    <pc:docChg chg="custSel addSld modSld">
      <pc:chgData name="Colleen Wainwright" userId="f3a4a9bb-2591-4c68-b1c6-3f2fda04774a" providerId="ADAL" clId="{8E5AAAC3-4828-4CD1-9F55-46C2581312D3}" dt="2022-12-08T20:57:17.443" v="62" actId="1076"/>
      <pc:docMkLst>
        <pc:docMk/>
      </pc:docMkLst>
      <pc:sldChg chg="addSp delSp modSp new mod">
        <pc:chgData name="Colleen Wainwright" userId="f3a4a9bb-2591-4c68-b1c6-3f2fda04774a" providerId="ADAL" clId="{8E5AAAC3-4828-4CD1-9F55-46C2581312D3}" dt="2022-12-08T20:57:17.443" v="62" actId="1076"/>
        <pc:sldMkLst>
          <pc:docMk/>
          <pc:sldMk cId="4021923487" sldId="260"/>
        </pc:sldMkLst>
        <pc:spChg chg="mod">
          <ac:chgData name="Colleen Wainwright" userId="f3a4a9bb-2591-4c68-b1c6-3f2fda04774a" providerId="ADAL" clId="{8E5AAAC3-4828-4CD1-9F55-46C2581312D3}" dt="2022-12-08T20:56:58.716" v="55" actId="255"/>
          <ac:spMkLst>
            <pc:docMk/>
            <pc:sldMk cId="4021923487" sldId="260"/>
            <ac:spMk id="2" creationId="{70F40D55-B467-06C1-B6F0-2CBCB27C37D2}"/>
          </ac:spMkLst>
        </pc:spChg>
        <pc:spChg chg="del">
          <ac:chgData name="Colleen Wainwright" userId="f3a4a9bb-2591-4c68-b1c6-3f2fda04774a" providerId="ADAL" clId="{8E5AAAC3-4828-4CD1-9F55-46C2581312D3}" dt="2022-12-08T20:57:10.009" v="56"/>
          <ac:spMkLst>
            <pc:docMk/>
            <pc:sldMk cId="4021923487" sldId="260"/>
            <ac:spMk id="3" creationId="{E417B455-EFAF-0DD8-DCA8-5CE2468AC8F5}"/>
          </ac:spMkLst>
        </pc:spChg>
        <pc:picChg chg="add mod">
          <ac:chgData name="Colleen Wainwright" userId="f3a4a9bb-2591-4c68-b1c6-3f2fda04774a" providerId="ADAL" clId="{8E5AAAC3-4828-4CD1-9F55-46C2581312D3}" dt="2022-12-08T20:57:17.443" v="62" actId="1076"/>
          <ac:picMkLst>
            <pc:docMk/>
            <pc:sldMk cId="4021923487" sldId="260"/>
            <ac:picMk id="5" creationId="{06784BB3-4918-C933-C94F-6C6643600467}"/>
          </ac:picMkLst>
        </pc:picChg>
      </pc:sldChg>
    </pc:docChg>
  </pc:docChgLst>
  <pc:docChgLst>
    <pc:chgData name="Macy, Michelle" userId="ac1ff069-0d30-42b2-8108-cef4033d7b54" providerId="ADAL" clId="{FF055909-A52F-EF40-8A79-AAFCAAC1512C}"/>
    <pc:docChg chg="undo redo custSel modSld">
      <pc:chgData name="Macy, Michelle" userId="ac1ff069-0d30-42b2-8108-cef4033d7b54" providerId="ADAL" clId="{FF055909-A52F-EF40-8A79-AAFCAAC1512C}" dt="2022-11-22T04:17:31.073" v="2824" actId="1076"/>
      <pc:docMkLst>
        <pc:docMk/>
      </pc:docMkLst>
      <pc:sldChg chg="addSp delSp modSp mod modNotesTx">
        <pc:chgData name="Macy, Michelle" userId="ac1ff069-0d30-42b2-8108-cef4033d7b54" providerId="ADAL" clId="{FF055909-A52F-EF40-8A79-AAFCAAC1512C}" dt="2022-11-22T04:17:31.073" v="2824" actId="1076"/>
        <pc:sldMkLst>
          <pc:docMk/>
          <pc:sldMk cId="0" sldId="259"/>
        </pc:sldMkLst>
        <pc:spChg chg="add del mod">
          <ac:chgData name="Macy, Michelle" userId="ac1ff069-0d30-42b2-8108-cef4033d7b54" providerId="ADAL" clId="{FF055909-A52F-EF40-8A79-AAFCAAC1512C}" dt="2022-11-22T02:14:22.311" v="35" actId="12788"/>
          <ac:spMkLst>
            <pc:docMk/>
            <pc:sldMk cId="0" sldId="259"/>
            <ac:spMk id="7" creationId="{CECCE44E-9D20-45FE-B5D1-53C6A62AFE2B}"/>
          </ac:spMkLst>
        </pc:spChg>
        <pc:spChg chg="add del mod">
          <ac:chgData name="Macy, Michelle" userId="ac1ff069-0d30-42b2-8108-cef4033d7b54" providerId="ADAL" clId="{FF055909-A52F-EF40-8A79-AAFCAAC1512C}" dt="2022-11-22T02:16:37.626" v="83"/>
          <ac:spMkLst>
            <pc:docMk/>
            <pc:sldMk cId="0" sldId="259"/>
            <ac:spMk id="9" creationId="{227D0BF5-EF34-2FDF-507A-8C6EB14A3E38}"/>
          </ac:spMkLst>
        </pc:spChg>
        <pc:spChg chg="add mod">
          <ac:chgData name="Macy, Michelle" userId="ac1ff069-0d30-42b2-8108-cef4033d7b54" providerId="ADAL" clId="{FF055909-A52F-EF40-8A79-AAFCAAC1512C}" dt="2022-11-22T04:10:26.088" v="2650" actId="20577"/>
          <ac:spMkLst>
            <pc:docMk/>
            <pc:sldMk cId="0" sldId="259"/>
            <ac:spMk id="13" creationId="{EAD89F00-2AAD-B850-3047-143BBD8B544B}"/>
          </ac:spMkLst>
        </pc:spChg>
        <pc:spChg chg="add mod">
          <ac:chgData name="Macy, Michelle" userId="ac1ff069-0d30-42b2-8108-cef4033d7b54" providerId="ADAL" clId="{FF055909-A52F-EF40-8A79-AAFCAAC1512C}" dt="2022-11-22T04:16:45.227" v="2821" actId="255"/>
          <ac:spMkLst>
            <pc:docMk/>
            <pc:sldMk cId="0" sldId="259"/>
            <ac:spMk id="15" creationId="{30F21368-8966-4441-FD38-42EC0BE54C56}"/>
          </ac:spMkLst>
        </pc:spChg>
        <pc:spChg chg="mod">
          <ac:chgData name="Macy, Michelle" userId="ac1ff069-0d30-42b2-8108-cef4033d7b54" providerId="ADAL" clId="{FF055909-A52F-EF40-8A79-AAFCAAC1512C}" dt="2022-11-22T03:17:09.719" v="1151" actId="1035"/>
          <ac:spMkLst>
            <pc:docMk/>
            <pc:sldMk cId="0" sldId="259"/>
            <ac:spMk id="16" creationId="{EC783B9D-3261-4B8A-9163-BF17101F5027}"/>
          </ac:spMkLst>
        </pc:spChg>
        <pc:spChg chg="add mod">
          <ac:chgData name="Macy, Michelle" userId="ac1ff069-0d30-42b2-8108-cef4033d7b54" providerId="ADAL" clId="{FF055909-A52F-EF40-8A79-AAFCAAC1512C}" dt="2022-11-22T03:58:50.974" v="2555" actId="207"/>
          <ac:spMkLst>
            <pc:docMk/>
            <pc:sldMk cId="0" sldId="259"/>
            <ac:spMk id="17" creationId="{3A6796A8-6FF2-EC89-271C-C3650B43E7F5}"/>
          </ac:spMkLst>
        </pc:spChg>
        <pc:spChg chg="add del mod">
          <ac:chgData name="Macy, Michelle" userId="ac1ff069-0d30-42b2-8108-cef4033d7b54" providerId="ADAL" clId="{FF055909-A52F-EF40-8A79-AAFCAAC1512C}" dt="2022-11-22T03:57:20.802" v="2548"/>
          <ac:spMkLst>
            <pc:docMk/>
            <pc:sldMk cId="0" sldId="259"/>
            <ac:spMk id="21" creationId="{A224748F-0520-7DE4-D063-CA5A37C34F93}"/>
          </ac:spMkLst>
        </pc:spChg>
        <pc:spChg chg="add mod">
          <ac:chgData name="Macy, Michelle" userId="ac1ff069-0d30-42b2-8108-cef4033d7b54" providerId="ADAL" clId="{FF055909-A52F-EF40-8A79-AAFCAAC1512C}" dt="2022-11-22T03:59:17.189" v="2559" actId="207"/>
          <ac:spMkLst>
            <pc:docMk/>
            <pc:sldMk cId="0" sldId="259"/>
            <ac:spMk id="22" creationId="{14E9398D-048F-D32F-A639-EE4B0A298E01}"/>
          </ac:spMkLst>
        </pc:spChg>
        <pc:spChg chg="mod">
          <ac:chgData name="Macy, Michelle" userId="ac1ff069-0d30-42b2-8108-cef4033d7b54" providerId="ADAL" clId="{FF055909-A52F-EF40-8A79-AAFCAAC1512C}" dt="2022-11-22T03:30:50.200" v="2179" actId="1076"/>
          <ac:spMkLst>
            <pc:docMk/>
            <pc:sldMk cId="0" sldId="259"/>
            <ac:spMk id="23" creationId="{00000000-0000-0000-0000-000000000000}"/>
          </ac:spMkLst>
        </pc:spChg>
        <pc:spChg chg="add mod">
          <ac:chgData name="Macy, Michelle" userId="ac1ff069-0d30-42b2-8108-cef4033d7b54" providerId="ADAL" clId="{FF055909-A52F-EF40-8A79-AAFCAAC1512C}" dt="2022-11-22T04:14:48.796" v="2782" actId="20577"/>
          <ac:spMkLst>
            <pc:docMk/>
            <pc:sldMk cId="0" sldId="259"/>
            <ac:spMk id="26" creationId="{33308AB6-2DDD-C60E-D7C5-ED5A52D265CA}"/>
          </ac:spMkLst>
        </pc:spChg>
        <pc:spChg chg="mod">
          <ac:chgData name="Macy, Michelle" userId="ac1ff069-0d30-42b2-8108-cef4033d7b54" providerId="ADAL" clId="{FF055909-A52F-EF40-8A79-AAFCAAC1512C}" dt="2022-11-22T02:15:29.109" v="80" actId="20577"/>
          <ac:spMkLst>
            <pc:docMk/>
            <pc:sldMk cId="0" sldId="259"/>
            <ac:spMk id="1028" creationId="{00000000-0000-0000-0000-000000000000}"/>
          </ac:spMkLst>
        </pc:spChg>
        <pc:spChg chg="mod">
          <ac:chgData name="Macy, Michelle" userId="ac1ff069-0d30-42b2-8108-cef4033d7b54" providerId="ADAL" clId="{FF055909-A52F-EF40-8A79-AAFCAAC1512C}" dt="2022-11-22T03:55:57.181" v="2524" actId="14100"/>
          <ac:spMkLst>
            <pc:docMk/>
            <pc:sldMk cId="0" sldId="259"/>
            <ac:spMk id="1129" creationId="{00000000-0000-0000-0000-000000000000}"/>
          </ac:spMkLst>
        </pc:spChg>
        <pc:spChg chg="mod">
          <ac:chgData name="Macy, Michelle" userId="ac1ff069-0d30-42b2-8108-cef4033d7b54" providerId="ADAL" clId="{FF055909-A52F-EF40-8A79-AAFCAAC1512C}" dt="2022-11-22T03:55:18.773" v="2517" actId="1076"/>
          <ac:spMkLst>
            <pc:docMk/>
            <pc:sldMk cId="0" sldId="259"/>
            <ac:spMk id="1130" creationId="{00000000-0000-0000-0000-000000000000}"/>
          </ac:spMkLst>
        </pc:spChg>
        <pc:grpChg chg="add del mod">
          <ac:chgData name="Macy, Michelle" userId="ac1ff069-0d30-42b2-8108-cef4033d7b54" providerId="ADAL" clId="{FF055909-A52F-EF40-8A79-AAFCAAC1512C}" dt="2022-11-22T04:17:31.073" v="2824" actId="1076"/>
          <ac:grpSpMkLst>
            <pc:docMk/>
            <pc:sldMk cId="0" sldId="259"/>
            <ac:grpSpMk id="6" creationId="{4221D0FC-2915-A24E-70B6-08C3C5D58E45}"/>
          </ac:grpSpMkLst>
        </pc:grpChg>
        <pc:grpChg chg="add mod">
          <ac:chgData name="Macy, Michelle" userId="ac1ff069-0d30-42b2-8108-cef4033d7b54" providerId="ADAL" clId="{FF055909-A52F-EF40-8A79-AAFCAAC1512C}" dt="2022-11-22T02:14:58.010" v="40" actId="1076"/>
          <ac:grpSpMkLst>
            <pc:docMk/>
            <pc:sldMk cId="0" sldId="259"/>
            <ac:grpSpMk id="8" creationId="{065700C5-B5D0-0585-F8D9-8C84886EA1D8}"/>
          </ac:grpSpMkLst>
        </pc:grpChg>
        <pc:grpChg chg="add mod">
          <ac:chgData name="Macy, Michelle" userId="ac1ff069-0d30-42b2-8108-cef4033d7b54" providerId="ADAL" clId="{FF055909-A52F-EF40-8A79-AAFCAAC1512C}" dt="2022-11-22T04:16:55.247" v="2822" actId="1076"/>
          <ac:grpSpMkLst>
            <pc:docMk/>
            <pc:sldMk cId="0" sldId="259"/>
            <ac:grpSpMk id="31" creationId="{9B9D3049-A3F4-E0E9-FFBF-9E9AC65580AC}"/>
          </ac:grpSpMkLst>
        </pc:grpChg>
        <pc:picChg chg="add del mod topLvl">
          <ac:chgData name="Macy, Michelle" userId="ac1ff069-0d30-42b2-8108-cef4033d7b54" providerId="ADAL" clId="{FF055909-A52F-EF40-8A79-AAFCAAC1512C}" dt="2022-11-22T04:03:27.096" v="2588" actId="478"/>
          <ac:picMkLst>
            <pc:docMk/>
            <pc:sldMk cId="0" sldId="259"/>
            <ac:picMk id="3" creationId="{B60FE162-F675-3AA0-9943-6121DD02CD0C}"/>
          </ac:picMkLst>
        </pc:picChg>
        <pc:picChg chg="add mod">
          <ac:chgData name="Macy, Michelle" userId="ac1ff069-0d30-42b2-8108-cef4033d7b54" providerId="ADAL" clId="{FF055909-A52F-EF40-8A79-AAFCAAC1512C}" dt="2022-11-22T02:14:22.311" v="35" actId="12788"/>
          <ac:picMkLst>
            <pc:docMk/>
            <pc:sldMk cId="0" sldId="259"/>
            <ac:picMk id="4" creationId="{869BD5A9-633B-4EC7-75B7-A1CE8FE22933}"/>
          </ac:picMkLst>
        </pc:picChg>
        <pc:picChg chg="add mod topLvl">
          <ac:chgData name="Macy, Michelle" userId="ac1ff069-0d30-42b2-8108-cef4033d7b54" providerId="ADAL" clId="{FF055909-A52F-EF40-8A79-AAFCAAC1512C}" dt="2022-11-22T04:03:27.096" v="2588" actId="478"/>
          <ac:picMkLst>
            <pc:docMk/>
            <pc:sldMk cId="0" sldId="259"/>
            <ac:picMk id="5" creationId="{69590346-5A86-0E51-BC6F-DDDCE25FB2C4}"/>
          </ac:picMkLst>
        </pc:picChg>
        <pc:picChg chg="add del mod modCrop">
          <ac:chgData name="Macy, Michelle" userId="ac1ff069-0d30-42b2-8108-cef4033d7b54" providerId="ADAL" clId="{FF055909-A52F-EF40-8A79-AAFCAAC1512C}" dt="2022-11-22T02:22:01.709" v="95" actId="478"/>
          <ac:picMkLst>
            <pc:docMk/>
            <pc:sldMk cId="0" sldId="259"/>
            <ac:picMk id="10" creationId="{8E96CD57-D841-F3F1-3C64-0BB8FD2F9830}"/>
          </ac:picMkLst>
        </pc:picChg>
        <pc:picChg chg="add mod modCrop">
          <ac:chgData name="Macy, Michelle" userId="ac1ff069-0d30-42b2-8108-cef4033d7b54" providerId="ADAL" clId="{FF055909-A52F-EF40-8A79-AAFCAAC1512C}" dt="2022-11-22T04:10:36.817" v="2653" actId="1076"/>
          <ac:picMkLst>
            <pc:docMk/>
            <pc:sldMk cId="0" sldId="259"/>
            <ac:picMk id="11" creationId="{22BC3C17-5375-4FDF-7644-EF7EAFD7AE14}"/>
          </ac:picMkLst>
        </pc:picChg>
        <pc:picChg chg="add del mod modCrop">
          <ac:chgData name="Macy, Michelle" userId="ac1ff069-0d30-42b2-8108-cef4033d7b54" providerId="ADAL" clId="{FF055909-A52F-EF40-8A79-AAFCAAC1512C}" dt="2022-11-22T04:10:02.500" v="2644" actId="478"/>
          <ac:picMkLst>
            <pc:docMk/>
            <pc:sldMk cId="0" sldId="259"/>
            <ac:picMk id="12" creationId="{57FAEA23-00C9-04C0-FCE9-77E1CFFEB8D9}"/>
          </ac:picMkLst>
        </pc:picChg>
        <pc:picChg chg="mod">
          <ac:chgData name="Macy, Michelle" userId="ac1ff069-0d30-42b2-8108-cef4033d7b54" providerId="ADAL" clId="{FF055909-A52F-EF40-8A79-AAFCAAC1512C}" dt="2022-11-22T02:15:01.349" v="41" actId="1076"/>
          <ac:picMkLst>
            <pc:docMk/>
            <pc:sldMk cId="0" sldId="259"/>
            <ac:picMk id="14" creationId="{6CE4731C-1046-442E-A0EC-BAD46B745106}"/>
          </ac:picMkLst>
        </pc:picChg>
        <pc:picChg chg="add del mod">
          <ac:chgData name="Macy, Michelle" userId="ac1ff069-0d30-42b2-8108-cef4033d7b54" providerId="ADAL" clId="{FF055909-A52F-EF40-8A79-AAFCAAC1512C}" dt="2022-11-22T02:51:27.846" v="684" actId="478"/>
          <ac:picMkLst>
            <pc:docMk/>
            <pc:sldMk cId="0" sldId="259"/>
            <ac:picMk id="18" creationId="{2F2A4071-18C3-92E8-11EC-815E4F6D402D}"/>
          </ac:picMkLst>
        </pc:picChg>
        <pc:picChg chg="add del mod">
          <ac:chgData name="Macy, Michelle" userId="ac1ff069-0d30-42b2-8108-cef4033d7b54" providerId="ADAL" clId="{FF055909-A52F-EF40-8A79-AAFCAAC1512C}" dt="2022-11-22T03:04:10.798" v="721" actId="478"/>
          <ac:picMkLst>
            <pc:docMk/>
            <pc:sldMk cId="0" sldId="259"/>
            <ac:picMk id="19" creationId="{2B56D21F-C1A5-0D4E-A746-C23D69B3753A}"/>
          </ac:picMkLst>
        </pc:picChg>
        <pc:picChg chg="add mod">
          <ac:chgData name="Macy, Michelle" userId="ac1ff069-0d30-42b2-8108-cef4033d7b54" providerId="ADAL" clId="{FF055909-A52F-EF40-8A79-AAFCAAC1512C}" dt="2022-11-22T04:12:23.922" v="2735" actId="1076"/>
          <ac:picMkLst>
            <pc:docMk/>
            <pc:sldMk cId="0" sldId="259"/>
            <ac:picMk id="20" creationId="{51302326-4A38-BE28-D234-655D5AF9F3CB}"/>
          </ac:picMkLst>
        </pc:picChg>
        <pc:picChg chg="add mod modCrop">
          <ac:chgData name="Macy, Michelle" userId="ac1ff069-0d30-42b2-8108-cef4033d7b54" providerId="ADAL" clId="{FF055909-A52F-EF40-8A79-AAFCAAC1512C}" dt="2022-11-22T04:10:32.061" v="2651" actId="1076"/>
          <ac:picMkLst>
            <pc:docMk/>
            <pc:sldMk cId="0" sldId="259"/>
            <ac:picMk id="27" creationId="{44A61707-472F-3D73-6F2F-DB906FDC45BE}"/>
          </ac:picMkLst>
        </pc:picChg>
        <pc:picChg chg="add mod modCrop">
          <ac:chgData name="Macy, Michelle" userId="ac1ff069-0d30-42b2-8108-cef4033d7b54" providerId="ADAL" clId="{FF055909-A52F-EF40-8A79-AAFCAAC1512C}" dt="2022-11-22T04:08:52.702" v="2631" actId="1440"/>
          <ac:picMkLst>
            <pc:docMk/>
            <pc:sldMk cId="0" sldId="259"/>
            <ac:picMk id="28" creationId="{A6153A55-4E5C-BBF9-C57B-7E99E0A9F8A8}"/>
          </ac:picMkLst>
        </pc:picChg>
        <pc:picChg chg="add mod modCrop">
          <ac:chgData name="Macy, Michelle" userId="ac1ff069-0d30-42b2-8108-cef4033d7b54" providerId="ADAL" clId="{FF055909-A52F-EF40-8A79-AAFCAAC1512C}" dt="2022-11-22T04:09:08.227" v="2634" actId="1076"/>
          <ac:picMkLst>
            <pc:docMk/>
            <pc:sldMk cId="0" sldId="259"/>
            <ac:picMk id="29" creationId="{49919CB5-E13F-41FC-403A-5ED478445F57}"/>
          </ac:picMkLst>
        </pc:picChg>
        <pc:picChg chg="add mod modCrop">
          <ac:chgData name="Macy, Michelle" userId="ac1ff069-0d30-42b2-8108-cef4033d7b54" providerId="ADAL" clId="{FF055909-A52F-EF40-8A79-AAFCAAC1512C}" dt="2022-11-22T04:09:12.077" v="2635" actId="1076"/>
          <ac:picMkLst>
            <pc:docMk/>
            <pc:sldMk cId="0" sldId="259"/>
            <ac:picMk id="30" creationId="{D80027F2-E977-B9E7-01CA-054F9D0CCCB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0" tIns="46455" rIns="92910" bIns="46455" numCol="1" anchor="t" anchorCtr="0" compatLnSpc="1">
            <a:prstTxWarp prst="textNoShape">
              <a:avLst/>
            </a:prstTxWarp>
          </a:bodyPr>
          <a:lstStyle>
            <a:lvl1pPr algn="l" defTabSz="928688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0" tIns="46455" rIns="92910" bIns="4645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570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0" tIns="46455" rIns="92910" bIns="46455" numCol="1" anchor="b" anchorCtr="0" compatLnSpc="1">
            <a:prstTxWarp prst="textNoShape">
              <a:avLst/>
            </a:prstTxWarp>
          </a:bodyPr>
          <a:lstStyle>
            <a:lvl1pPr algn="l" defTabSz="928688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570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0" tIns="46455" rIns="92910" bIns="4645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720C32-CD48-4E52-B1DC-64E2A1EEE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71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588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5BA16-BAAB-B946-B0EB-1B00DCBDB5B1}" type="datetimeFigureOut">
              <a:rPr lang="en-US" smtClean="0"/>
              <a:pPr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00" y="693738"/>
            <a:ext cx="69278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9438"/>
            <a:ext cx="5562600" cy="4157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70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588" y="877570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3DE3B-4F0D-4B43-9331-D730A353D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9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hallenges fa</a:t>
            </a: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ed during proje</a:t>
            </a: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 and how you over</a:t>
            </a: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ame them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 have </a:t>
            </a: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hanged as a leader as a result of the program/your proje</a:t>
            </a: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 work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What new leadership pra</a:t>
            </a: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ti</a:t>
            </a:r>
            <a:r>
              <a:rPr lang="en-US" sz="1800" b="0" i="0" u="none" strike="noStrike" dirty="0">
                <a:solidFill>
                  <a:srgbClr val="070706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es you have employed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the program has been most helpful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Leadership pearls that you have learned to share with others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3DE3B-4F0D-4B43-9331-D730A353D4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6816725"/>
            <a:ext cx="37306250" cy="4705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2436475"/>
            <a:ext cx="30724475" cy="56070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3C63-05BE-4C42-B458-5285F895A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9858-2E74-42BB-A5D7-8A4C0C7E7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877888"/>
            <a:ext cx="9875837" cy="187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877888"/>
            <a:ext cx="29475113" cy="187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43CFF-685D-4540-BD2C-1024FE7C6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193925" y="877888"/>
            <a:ext cx="39503350" cy="365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93925" y="5119688"/>
            <a:ext cx="19675475" cy="716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2021800" y="5119688"/>
            <a:ext cx="19675475" cy="716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193925" y="12438063"/>
            <a:ext cx="19675475" cy="716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021800" y="12438063"/>
            <a:ext cx="19675475" cy="716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9D90C-C064-4654-86A8-DCCFF1A65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70EB3-6942-4507-85F1-5DD9903F6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14101763"/>
            <a:ext cx="37307838" cy="4359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9301163"/>
            <a:ext cx="37307838" cy="4800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48AB-8B18-4A6F-BE06-7FF1E6124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5119688"/>
            <a:ext cx="19675475" cy="144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5119688"/>
            <a:ext cx="19675475" cy="144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BEF3A-3501-4966-BF0F-8FEAAACFC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879475"/>
            <a:ext cx="39503350" cy="3657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4911725"/>
            <a:ext cx="19392900" cy="204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6959600"/>
            <a:ext cx="19392900" cy="12644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4911725"/>
            <a:ext cx="19400837" cy="204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6959600"/>
            <a:ext cx="19400837" cy="12644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2B21-20C4-4C7B-9BF5-61D4EC435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7312-5102-47F9-96C2-74B2C23D4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E0406-D056-415F-A656-5BF5221EF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873125"/>
            <a:ext cx="14439900" cy="3719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873125"/>
            <a:ext cx="24536400" cy="187309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4592638"/>
            <a:ext cx="14439900" cy="15011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F0E56-EB10-4F18-A26E-2E3D33572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15362238"/>
            <a:ext cx="26335037" cy="18129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1960563"/>
            <a:ext cx="26335037" cy="13168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17175163"/>
            <a:ext cx="26335037" cy="25765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1F768-EF22-434A-991E-B7EC1F3DD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877888"/>
            <a:ext cx="395033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6203" tIns="188102" rIns="376203" bIns="1881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5119688"/>
            <a:ext cx="39503350" cy="144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19985038"/>
            <a:ext cx="102425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l">
              <a:defRPr sz="57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19985038"/>
            <a:ext cx="139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ctr">
              <a:defRPr sz="57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19985038"/>
            <a:ext cx="102425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r">
              <a:defRPr sz="57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8455D8-AB81-4AA8-AE09-E54525721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2pPr>
      <a:lvl3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3pPr>
      <a:lvl4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4pPr>
      <a:lvl5pPr algn="ctr" defTabSz="3762375" rtl="0" eaLnBrk="0" fontAlgn="base" hangingPunct="0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5pPr>
      <a:lvl6pPr marL="4572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6pPr>
      <a:lvl7pPr marL="9144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7pPr>
      <a:lvl8pPr marL="13716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8pPr>
      <a:lvl9pPr marL="1828800" algn="ctr" defTabSz="3762375" rtl="0" fontAlgn="base">
        <a:spcBef>
          <a:spcPct val="0"/>
        </a:spcBef>
        <a:spcAft>
          <a:spcPct val="0"/>
        </a:spcAft>
        <a:defRPr sz="18200">
          <a:solidFill>
            <a:schemeClr val="tx2"/>
          </a:solidFill>
          <a:latin typeface="Arial" charset="0"/>
        </a:defRPr>
      </a:lvl9pPr>
    </p:titleStyle>
    <p:bodyStyle>
      <a:lvl1pPr marL="1409700" indent="-14097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13200">
          <a:solidFill>
            <a:schemeClr val="tx1"/>
          </a:solidFill>
          <a:latin typeface="+mn-lt"/>
          <a:ea typeface="+mn-ea"/>
          <a:cs typeface="+mn-cs"/>
        </a:defRPr>
      </a:lvl1pPr>
      <a:lvl2pPr marL="3057525" indent="-1176338" algn="l" defTabSz="3762375" rtl="0" eaLnBrk="0" fontAlgn="base" hangingPunct="0">
        <a:spcBef>
          <a:spcPct val="20000"/>
        </a:spcBef>
        <a:spcAft>
          <a:spcPct val="0"/>
        </a:spcAft>
        <a:buChar char="–"/>
        <a:defRPr sz="11500">
          <a:solidFill>
            <a:schemeClr val="tx1"/>
          </a:solidFill>
          <a:latin typeface="+mn-lt"/>
        </a:defRPr>
      </a:lvl2pPr>
      <a:lvl3pPr marL="4702175" indent="-939800" algn="l" defTabSz="3762375" rtl="0" eaLnBrk="0" fontAlgn="base" hangingPunct="0">
        <a:spcBef>
          <a:spcPct val="20000"/>
        </a:spcBef>
        <a:spcAft>
          <a:spcPct val="0"/>
        </a:spcAft>
        <a:buChar char="•"/>
        <a:defRPr sz="9900">
          <a:solidFill>
            <a:schemeClr val="tx1"/>
          </a:solidFill>
          <a:latin typeface="+mn-lt"/>
        </a:defRPr>
      </a:lvl3pPr>
      <a:lvl4pPr marL="6583363" indent="-939800" algn="l" defTabSz="3762375" rtl="0" eaLnBrk="0" fontAlgn="base" hangingPunct="0">
        <a:spcBef>
          <a:spcPct val="20000"/>
        </a:spcBef>
        <a:spcAft>
          <a:spcPct val="0"/>
        </a:spcAft>
        <a:buChar char="–"/>
        <a:defRPr sz="8200">
          <a:solidFill>
            <a:schemeClr val="tx1"/>
          </a:solidFill>
          <a:latin typeface="+mn-lt"/>
        </a:defRPr>
      </a:lvl4pPr>
      <a:lvl5pPr marL="8466138" indent="-941388" algn="l" defTabSz="3762375" rtl="0" eaLnBrk="0" fontAlgn="base" hangingPunct="0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5pPr>
      <a:lvl6pPr marL="89233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6pPr>
      <a:lvl7pPr marL="93805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7pPr>
      <a:lvl8pPr marL="98377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8pPr>
      <a:lvl9pPr marL="10294938" indent="-941388" algn="l" defTabSz="3762375" rtl="0" fontAlgn="base">
        <a:spcBef>
          <a:spcPct val="20000"/>
        </a:spcBef>
        <a:spcAft>
          <a:spcPct val="0"/>
        </a:spcAft>
        <a:buChar char="»"/>
        <a:defRPr sz="8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99508" y="0"/>
            <a:ext cx="43891200" cy="4724400"/>
          </a:xfrm>
          <a:solidFill>
            <a:srgbClr val="C00000"/>
          </a:solidFill>
          <a:ln>
            <a:solidFill>
              <a:schemeClr val="tx1"/>
            </a:solidFill>
          </a:ln>
        </p:spPr>
        <p:txBody>
          <a:bodyPr/>
          <a:lstStyle/>
          <a:p>
            <a:pPr defTabSz="1017588">
              <a:spcBef>
                <a:spcPts val="9600"/>
              </a:spcBef>
            </a:pPr>
            <a:r>
              <a:rPr lang="en-US" sz="6000" b="1" dirty="0">
                <a:solidFill>
                  <a:schemeClr val="bg1"/>
                </a:solidFill>
              </a:rPr>
              <a:t>Supplying Activation Energy for Social, Behavioral, and Population Health Research and Evaluation: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6000" b="1" dirty="0">
                <a:solidFill>
                  <a:schemeClr val="bg1"/>
                </a:solidFill>
              </a:rPr>
              <a:t>The Smith Child Health Catalyst 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000" b="1" dirty="0">
                <a:solidFill>
                  <a:schemeClr val="bg1"/>
                </a:solidFill>
              </a:rPr>
              <a:t>Michelle L. Macy, MD, MS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1128" name="Text Box 161"/>
          <p:cNvSpPr txBox="1">
            <a:spLocks noChangeArrowheads="1"/>
          </p:cNvSpPr>
          <p:nvPr/>
        </p:nvSpPr>
        <p:spPr bwMode="auto">
          <a:xfrm>
            <a:off x="39852600" y="6850063"/>
            <a:ext cx="3048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000" b="0">
              <a:solidFill>
                <a:schemeClr val="tx1"/>
              </a:solidFill>
            </a:endParaRPr>
          </a:p>
        </p:txBody>
      </p:sp>
      <p:sp>
        <p:nvSpPr>
          <p:cNvPr id="1129" name="Rectangle 163"/>
          <p:cNvSpPr>
            <a:spLocks noChangeArrowheads="1"/>
          </p:cNvSpPr>
          <p:nvPr/>
        </p:nvSpPr>
        <p:spPr bwMode="auto">
          <a:xfrm>
            <a:off x="13335000" y="4954011"/>
            <a:ext cx="30305984" cy="91322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 defTabSz="3762375"/>
            <a:r>
              <a:rPr lang="en-US" dirty="0">
                <a:solidFill>
                  <a:schemeClr val="bg1"/>
                </a:solidFill>
              </a:rPr>
              <a:t>Methods/Changes Implemented</a:t>
            </a:r>
          </a:p>
        </p:txBody>
      </p:sp>
      <p:sp>
        <p:nvSpPr>
          <p:cNvPr id="1130" name="Rectangle 164"/>
          <p:cNvSpPr>
            <a:spLocks noChangeArrowheads="1"/>
          </p:cNvSpPr>
          <p:nvPr/>
        </p:nvSpPr>
        <p:spPr bwMode="auto">
          <a:xfrm>
            <a:off x="28812464" y="16704659"/>
            <a:ext cx="14828520" cy="914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 defTabSz="3762375"/>
            <a:r>
              <a:rPr lang="en-US" dirty="0">
                <a:solidFill>
                  <a:schemeClr val="bg1"/>
                </a:solidFill>
              </a:rPr>
              <a:t>Next Steps for your project</a:t>
            </a:r>
          </a:p>
        </p:txBody>
      </p:sp>
      <p:sp>
        <p:nvSpPr>
          <p:cNvPr id="1133" name="Rectangle 167"/>
          <p:cNvSpPr>
            <a:spLocks noChangeArrowheads="1"/>
          </p:cNvSpPr>
          <p:nvPr/>
        </p:nvSpPr>
        <p:spPr bwMode="auto">
          <a:xfrm>
            <a:off x="470647" y="4966253"/>
            <a:ext cx="10972800" cy="914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 defTabSz="3762375"/>
            <a:r>
              <a:rPr lang="en-US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0080" y="6477000"/>
            <a:ext cx="104241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  <a:buClr>
                <a:srgbClr val="C00000"/>
              </a:buClr>
            </a:pPr>
            <a:endParaRPr lang="en-US" sz="2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endParaRPr lang="en-US" sz="28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40080" y="11752118"/>
            <a:ext cx="10332720" cy="607868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20000"/>
            </a:pPr>
            <a:endParaRPr lang="en-US" sz="28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35907" y="12969167"/>
            <a:ext cx="18466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166"/>
          <p:cNvSpPr>
            <a:spLocks noChangeArrowheads="1"/>
          </p:cNvSpPr>
          <p:nvPr/>
        </p:nvSpPr>
        <p:spPr bwMode="auto">
          <a:xfrm>
            <a:off x="799034" y="15944810"/>
            <a:ext cx="10972800" cy="914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 defTabSz="3762375"/>
            <a:r>
              <a:rPr lang="en-US" dirty="0">
                <a:solidFill>
                  <a:schemeClr val="bg1"/>
                </a:solidFill>
              </a:rPr>
              <a:t>Goals/Objectives </a:t>
            </a:r>
          </a:p>
        </p:txBody>
      </p:sp>
      <p:sp>
        <p:nvSpPr>
          <p:cNvPr id="16" name="Rectangle 163">
            <a:extLst>
              <a:ext uri="{FF2B5EF4-FFF2-40B4-BE49-F238E27FC236}">
                <a16:creationId xmlns:a16="http://schemas.microsoft.com/office/drawing/2014/main" id="{EC783B9D-3261-4B8A-9163-BF17101F5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8447" y="13411200"/>
            <a:ext cx="14935200" cy="914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 defTabSz="3762375"/>
            <a:r>
              <a:rPr lang="en-US" dirty="0">
                <a:solidFill>
                  <a:schemeClr val="bg1"/>
                </a:solidFill>
              </a:rPr>
              <a:t>Outcomes/Results Achieved</a:t>
            </a:r>
          </a:p>
        </p:txBody>
      </p:sp>
      <p:pic>
        <p:nvPicPr>
          <p:cNvPr id="14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E4731C-1046-442E-A0EC-BAD46B7451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912" y="1447857"/>
            <a:ext cx="6141720" cy="23225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9B70C2-BD47-4E42-9E6A-8B68127F876D}"/>
              </a:ext>
            </a:extLst>
          </p:cNvPr>
          <p:cNvSpPr/>
          <p:nvPr/>
        </p:nvSpPr>
        <p:spPr bwMode="auto">
          <a:xfrm>
            <a:off x="42367200" y="3258312"/>
            <a:ext cx="45719" cy="45719"/>
          </a:xfrm>
          <a:prstGeom prst="roundRect">
            <a:avLst/>
          </a:prstGeom>
          <a:gradFill rotWithShape="1">
            <a:gsLst>
              <a:gs pos="0">
                <a:srgbClr val="800000"/>
              </a:gs>
              <a:gs pos="50000">
                <a:srgbClr val="800000">
                  <a:gamma/>
                  <a:tint val="73725"/>
                  <a:invGamma/>
                </a:srgbClr>
              </a:gs>
              <a:gs pos="100000">
                <a:srgbClr val="80000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37160" tIns="68580" rIns="137160" bIns="6858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3762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5700C5-B5D0-0585-F8D9-8C84886EA1D8}"/>
              </a:ext>
            </a:extLst>
          </p:cNvPr>
          <p:cNvGrpSpPr/>
          <p:nvPr/>
        </p:nvGrpSpPr>
        <p:grpSpPr>
          <a:xfrm>
            <a:off x="1224343" y="1315873"/>
            <a:ext cx="9164193" cy="2586545"/>
            <a:chOff x="1199007" y="762000"/>
            <a:chExt cx="9164193" cy="2586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CCE44E-9D20-45FE-B5D1-53C6A62AFE2B}"/>
                </a:ext>
              </a:extLst>
            </p:cNvPr>
            <p:cNvSpPr txBox="1"/>
            <p:nvPr/>
          </p:nvSpPr>
          <p:spPr>
            <a:xfrm>
              <a:off x="1199007" y="1039598"/>
              <a:ext cx="9164193" cy="20774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9BD5A9-633B-4EC7-75B7-A1CE8FE22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7762" y="762000"/>
              <a:ext cx="7726682" cy="258654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21D0FC-2915-A24E-70B6-08C3C5D58E45}"/>
              </a:ext>
            </a:extLst>
          </p:cNvPr>
          <p:cNvGrpSpPr/>
          <p:nvPr/>
        </p:nvGrpSpPr>
        <p:grpSpPr>
          <a:xfrm>
            <a:off x="37756285" y="17866385"/>
            <a:ext cx="5796586" cy="4062650"/>
            <a:chOff x="37401404" y="17297400"/>
            <a:chExt cx="6226303" cy="44563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0FE162-F675-3AA0-9943-6121DD02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8454" y="17297400"/>
              <a:ext cx="6172200" cy="38466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590346-5A86-0E51-BC6F-DDDCE25FB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1403" y="19980022"/>
              <a:ext cx="6226303" cy="177377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AD89F00-2AAD-B850-3047-143BBD8B544B}"/>
              </a:ext>
            </a:extLst>
          </p:cNvPr>
          <p:cNvSpPr txBox="1"/>
          <p:nvPr/>
        </p:nvSpPr>
        <p:spPr>
          <a:xfrm>
            <a:off x="13471263" y="5883086"/>
            <a:ext cx="17997982" cy="783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Program Launch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June 2021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Starting Team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Associate Director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4 Scientific Leads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3 Research Professionals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Website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Electronic request 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Cost Center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Revenue model with rate billing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SOPs and Templates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tx1"/>
                </a:solidFill>
              </a:rPr>
              <a:t>Intake checklist, budgeting, service proposal, letters of support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6796A8-6FF2-EC89-271C-C3650B43E7F5}"/>
              </a:ext>
            </a:extLst>
          </p:cNvPr>
          <p:cNvSpPr txBox="1"/>
          <p:nvPr/>
        </p:nvSpPr>
        <p:spPr>
          <a:xfrm>
            <a:off x="799034" y="6285753"/>
            <a:ext cx="10521597" cy="935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Core facilities support basic science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Facilitates research activities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Fosters collaboration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Financial stability - fee for service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Behavioral and social science supports were lacking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Under resourced projects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High staff turnover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Unique skill sets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Qualitative and quantitative data collection, mixed methods analysis, patient, family, provider engagement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302326-4A38-BE28-D234-655D5AF9F3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536850" y="15554972"/>
            <a:ext cx="7780750" cy="49498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F21368-8966-4441-FD38-42EC0BE54C56}"/>
              </a:ext>
            </a:extLst>
          </p:cNvPr>
          <p:cNvSpPr txBox="1"/>
          <p:nvPr/>
        </p:nvSpPr>
        <p:spPr>
          <a:xfrm>
            <a:off x="13471263" y="13830676"/>
            <a:ext cx="14643847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150 Requests for Service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56 Consultation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070C0"/>
                </a:solidFill>
              </a:rPr>
              <a:t>32 Divisions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60 Service Provision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070C0"/>
                </a:solidFill>
              </a:rPr>
              <a:t>21 Divisions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30 Team Science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070C0"/>
                </a:solidFill>
              </a:rPr>
              <a:t>15 Divisions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1000" b="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Higher yield on grants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</a:rPr>
              <a:t>Team Growth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070C0"/>
                </a:solidFill>
              </a:rPr>
              <a:t>2 Project Managers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070C0"/>
                </a:solidFill>
              </a:rPr>
              <a:t>6 Research Professionals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E9398D-048F-D32F-A639-EE4B0A298E01}"/>
              </a:ext>
            </a:extLst>
          </p:cNvPr>
          <p:cNvSpPr txBox="1"/>
          <p:nvPr/>
        </p:nvSpPr>
        <p:spPr>
          <a:xfrm>
            <a:off x="28948569" y="17715977"/>
            <a:ext cx="137708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Pilot digital tools to increase efficiency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Refine processes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Measure productivity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Advertise/market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Project future growth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308AB6-2DDD-C60E-D7C5-ED5A52D265CA}"/>
              </a:ext>
            </a:extLst>
          </p:cNvPr>
          <p:cNvSpPr txBox="1"/>
          <p:nvPr/>
        </p:nvSpPr>
        <p:spPr>
          <a:xfrm>
            <a:off x="1016949" y="17161859"/>
            <a:ext cx="1053696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Provide behavioral and social science research infrastructure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Enhance competitive grant submissions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Stabilize workforce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BC3C17-5375-4FDF-7644-EF7EAFD7AE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003" t="8697" r="46626" b="14829"/>
          <a:stretch/>
        </p:blipFill>
        <p:spPr>
          <a:xfrm>
            <a:off x="37795730" y="6045624"/>
            <a:ext cx="5137521" cy="105070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A61707-472F-3D73-6F2F-DB906FDC4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47" t="5994" r="34701" b="8512"/>
          <a:stretch/>
        </p:blipFill>
        <p:spPr>
          <a:xfrm>
            <a:off x="21239780" y="6266440"/>
            <a:ext cx="6477567" cy="59012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B9D3049-A3F4-E0E9-FFBF-9E9AC65580AC}"/>
              </a:ext>
            </a:extLst>
          </p:cNvPr>
          <p:cNvGrpSpPr/>
          <p:nvPr/>
        </p:nvGrpSpPr>
        <p:grpSpPr>
          <a:xfrm>
            <a:off x="28920954" y="7990519"/>
            <a:ext cx="7866442" cy="7571302"/>
            <a:chOff x="20185473" y="6285753"/>
            <a:chExt cx="4648729" cy="48408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153A55-4E5C-BBF9-C57B-7E99E0A9F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7670" t="12469" r="38996" b="21494"/>
            <a:stretch/>
          </p:blipFill>
          <p:spPr>
            <a:xfrm>
              <a:off x="20185473" y="6285753"/>
              <a:ext cx="2590800" cy="32079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9919CB5-E13F-41FC-403A-5ED478445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7552" t="17196" r="39115" b="15665"/>
            <a:stretch/>
          </p:blipFill>
          <p:spPr>
            <a:xfrm>
              <a:off x="21218521" y="7069587"/>
              <a:ext cx="2590800" cy="32614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80027F2-E977-B9E7-01CA-054F9D0CC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8188" t="26170" r="39380" b="6691"/>
            <a:stretch/>
          </p:blipFill>
          <p:spPr>
            <a:xfrm>
              <a:off x="22313429" y="7865165"/>
              <a:ext cx="2520773" cy="32614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0D55-B467-06C1-B6F0-2CBCB27C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dirty="0"/>
              <a:t>Please take a moment to provide feedback to Michelle Macy</a:t>
            </a:r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06784BB3-4918-C933-C94F-6C6643600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450" y="5029200"/>
            <a:ext cx="15354300" cy="15354300"/>
          </a:xfrm>
        </p:spPr>
      </p:pic>
    </p:spTree>
    <p:extLst>
      <p:ext uri="{BB962C8B-B14F-4D97-AF65-F5344CB8AC3E}">
        <p14:creationId xmlns:p14="http://schemas.microsoft.com/office/powerpoint/2010/main" val="40219234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2FBB7F2296945BF03CAD5D41A6A1E" ma:contentTypeVersion="19" ma:contentTypeDescription="Create a new document." ma:contentTypeScope="" ma:versionID="fd73f70df6afe210a957129640b1b25f">
  <xsd:schema xmlns:xsd="http://www.w3.org/2001/XMLSchema" xmlns:xs="http://www.w3.org/2001/XMLSchema" xmlns:p="http://schemas.microsoft.com/office/2006/metadata/properties" xmlns:ns2="9de26db2-8f74-467a-b098-607b68b0f47a" xmlns:ns3="9a40f852-b2ce-4abd-b4ea-fd59f9919b84" targetNamespace="http://schemas.microsoft.com/office/2006/metadata/properties" ma:root="true" ma:fieldsID="a63002ba4f4e67b1754c371834fa1e3f" ns2:_="" ns3:_="">
    <xsd:import namespace="9de26db2-8f74-467a-b098-607b68b0f47a"/>
    <xsd:import namespace="9a40f852-b2ce-4abd-b4ea-fd59f9919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andtim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26db2-8f74-467a-b098-607b68b0f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d74987-fef7-4bf0-a19e-8932986c17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andtime" ma:index="24" nillable="true" ma:displayName="date and time" ma:format="DateTime" ma:internalName="dateandtime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40f852-b2ce-4abd-b4ea-fd59f9919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ee865e-4bb4-4ba7-980b-c295fec7dc1f}" ma:internalName="TaxCatchAll" ma:showField="CatchAllData" ma:web="9a40f852-b2ce-4abd-b4ea-fd59f9919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40f852-b2ce-4abd-b4ea-fd59f9919b84" xsi:nil="true"/>
    <lcf76f155ced4ddcb4097134ff3c332f xmlns="9de26db2-8f74-467a-b098-607b68b0f47a">
      <Terms xmlns="http://schemas.microsoft.com/office/infopath/2007/PartnerControls"/>
    </lcf76f155ced4ddcb4097134ff3c332f>
    <dateandtime xmlns="9de26db2-8f74-467a-b098-607b68b0f47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35094A-83A8-4049-BCF6-E32834F9DCDE}"/>
</file>

<file path=customXml/itemProps2.xml><?xml version="1.0" encoding="utf-8"?>
<ds:datastoreItem xmlns:ds="http://schemas.openxmlformats.org/officeDocument/2006/customXml" ds:itemID="{15D5297C-EAB1-4040-8FB8-EA64E3080E99}">
  <ds:schemaRefs>
    <ds:schemaRef ds:uri="http://schemas.microsoft.com/office/2006/metadata/properties"/>
    <ds:schemaRef ds:uri="http://schemas.microsoft.com/office/infopath/2007/PartnerControls"/>
    <ds:schemaRef ds:uri="9a40f852-b2ce-4abd-b4ea-fd59f9919b84"/>
    <ds:schemaRef ds:uri="9de26db2-8f74-467a-b098-607b68b0f47a"/>
  </ds:schemaRefs>
</ds:datastoreItem>
</file>

<file path=customXml/itemProps3.xml><?xml version="1.0" encoding="utf-8"?>
<ds:datastoreItem xmlns:ds="http://schemas.openxmlformats.org/officeDocument/2006/customXml" ds:itemID="{AEB142D5-3C02-4DC1-A581-B942022356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28585</TotalTime>
  <Words>258</Words>
  <Application>Microsoft Office PowerPoint</Application>
  <PresentationFormat>Custom</PresentationFormat>
  <Paragraphs>61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Segoe UI</vt:lpstr>
      <vt:lpstr>Default Design</vt:lpstr>
      <vt:lpstr>Supplying Activation Energy for Social, Behavioral, and Population Health Research and Evaluation: The Smith Child Health Catalyst   Michelle L. Macy, MD, MS  </vt:lpstr>
      <vt:lpstr>Please take a moment to provide feedback to Michelle Macy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Style E 24 by 48</dc:title>
  <dc:creator>Cindy Kranz</dc:creator>
  <cp:lastModifiedBy>Colleen Wainwright</cp:lastModifiedBy>
  <cp:revision>303</cp:revision>
  <dcterms:created xsi:type="dcterms:W3CDTF">2013-04-28T16:43:06Z</dcterms:created>
  <dcterms:modified xsi:type="dcterms:W3CDTF">2022-12-08T20:57:19Z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0x0101006152FBB7F2296945BF03CAD5D41A6A1E</vt:lpwstr>
  </property>
  <property fmtid="{D5CDD505-2E9C-101B-9397-08002B2CF9AE}" pid="3" name="MediaServiceImageTags">
    <vt:lpwstr/>
  </property>
</Properties>
</file>