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1" r:id="rId5"/>
    <p:sldId id="260" r:id="rId6"/>
  </p:sldIdLst>
  <p:sldSz cx="43891200" cy="21945600"/>
  <p:notesSz cx="6953250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2E3"/>
    <a:srgbClr val="FC534B"/>
    <a:srgbClr val="FF9900"/>
    <a:srgbClr val="FD3903"/>
    <a:srgbClr val="FF6600"/>
    <a:srgbClr val="990000"/>
    <a:srgbClr val="FFFADD"/>
    <a:srgbClr val="FFFDF3"/>
    <a:srgbClr val="FEF1A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CBFB2E-9CF8-4ECE-BB53-9C823B79D27D}" v="2" dt="2022-12-08T21:33:54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9796" autoAdjust="0"/>
  </p:normalViewPr>
  <p:slideViewPr>
    <p:cSldViewPr>
      <p:cViewPr varScale="1">
        <p:scale>
          <a:sx n="25" d="100"/>
          <a:sy n="25" d="100"/>
        </p:scale>
        <p:origin x="109" y="76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een Wainwright" userId="f3a4a9bb-2591-4c68-b1c6-3f2fda04774a" providerId="ADAL" clId="{D9CBFB2E-9CF8-4ECE-BB53-9C823B79D27D}"/>
    <pc:docChg chg="undo custSel addSld delSld modSld sldOrd">
      <pc:chgData name="Colleen Wainwright" userId="f3a4a9bb-2591-4c68-b1c6-3f2fda04774a" providerId="ADAL" clId="{D9CBFB2E-9CF8-4ECE-BB53-9C823B79D27D}" dt="2022-12-08T21:34:00.081" v="63"/>
      <pc:docMkLst>
        <pc:docMk/>
      </pc:docMkLst>
      <pc:sldChg chg="del">
        <pc:chgData name="Colleen Wainwright" userId="f3a4a9bb-2591-4c68-b1c6-3f2fda04774a" providerId="ADAL" clId="{D9CBFB2E-9CF8-4ECE-BB53-9C823B79D27D}" dt="2022-12-08T21:33:57.473" v="61" actId="47"/>
        <pc:sldMkLst>
          <pc:docMk/>
          <pc:sldMk cId="0" sldId="259"/>
        </pc:sldMkLst>
      </pc:sldChg>
      <pc:sldChg chg="addSp delSp modSp new mod">
        <pc:chgData name="Colleen Wainwright" userId="f3a4a9bb-2591-4c68-b1c6-3f2fda04774a" providerId="ADAL" clId="{D9CBFB2E-9CF8-4ECE-BB53-9C823B79D27D}" dt="2022-12-08T20:55:02.168" v="60" actId="1076"/>
        <pc:sldMkLst>
          <pc:docMk/>
          <pc:sldMk cId="728002120" sldId="260"/>
        </pc:sldMkLst>
        <pc:spChg chg="mod">
          <ac:chgData name="Colleen Wainwright" userId="f3a4a9bb-2591-4c68-b1c6-3f2fda04774a" providerId="ADAL" clId="{D9CBFB2E-9CF8-4ECE-BB53-9C823B79D27D}" dt="2022-12-08T20:54:20.471" v="53" actId="255"/>
          <ac:spMkLst>
            <pc:docMk/>
            <pc:sldMk cId="728002120" sldId="260"/>
            <ac:spMk id="2" creationId="{E25F8A73-14C9-12F2-0F46-677F40B8EA79}"/>
          </ac:spMkLst>
        </pc:spChg>
        <pc:spChg chg="del mod">
          <ac:chgData name="Colleen Wainwright" userId="f3a4a9bb-2591-4c68-b1c6-3f2fda04774a" providerId="ADAL" clId="{D9CBFB2E-9CF8-4ECE-BB53-9C823B79D27D}" dt="2022-12-08T20:54:42.610" v="54"/>
          <ac:spMkLst>
            <pc:docMk/>
            <pc:sldMk cId="728002120" sldId="260"/>
            <ac:spMk id="3" creationId="{F0298859-AEAB-16B5-E1BB-14C0697D7F74}"/>
          </ac:spMkLst>
        </pc:spChg>
        <pc:picChg chg="add mod">
          <ac:chgData name="Colleen Wainwright" userId="f3a4a9bb-2591-4c68-b1c6-3f2fda04774a" providerId="ADAL" clId="{D9CBFB2E-9CF8-4ECE-BB53-9C823B79D27D}" dt="2022-12-08T20:55:02.168" v="60" actId="1076"/>
          <ac:picMkLst>
            <pc:docMk/>
            <pc:sldMk cId="728002120" sldId="260"/>
            <ac:picMk id="5" creationId="{C66539E5-EE07-ACF7-F815-39D73E854308}"/>
          </ac:picMkLst>
        </pc:picChg>
      </pc:sldChg>
      <pc:sldChg chg="ord">
        <pc:chgData name="Colleen Wainwright" userId="f3a4a9bb-2591-4c68-b1c6-3f2fda04774a" providerId="ADAL" clId="{D9CBFB2E-9CF8-4ECE-BB53-9C823B79D27D}" dt="2022-12-08T21:34:00.081" v="63"/>
        <pc:sldMkLst>
          <pc:docMk/>
          <pc:sldMk cId="0" sldId="26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01D9F-3923-4CBE-9FF1-78EA8702B7C6}" type="doc">
      <dgm:prSet loTypeId="urn:microsoft.com/office/officeart/2005/8/layout/cycle1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8DB265-F7FF-404E-B061-F8C1F8C335C6}">
      <dgm:prSet phldrT="[Text]" custT="1"/>
      <dgm:spPr/>
      <dgm:t>
        <a:bodyPr/>
        <a:lstStyle/>
        <a:p>
          <a:r>
            <a:rPr lang="en-US" sz="2200" dirty="0">
              <a:solidFill>
                <a:schemeClr val="accent2"/>
              </a:solidFill>
            </a:rPr>
            <a:t>3. Identify and categorize gap in educational program.</a:t>
          </a:r>
        </a:p>
      </dgm:t>
    </dgm:pt>
    <dgm:pt modelId="{FE15984B-84A5-42E9-B073-DAD552DBD084}" type="parTrans" cxnId="{4218EFA7-439D-42AC-8A16-122C9A892D51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C66B650C-2172-47F0-8E4A-09801A9CA184}" type="sibTrans" cxnId="{4218EFA7-439D-42AC-8A16-122C9A892D51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AB2199C1-B5DE-48C2-84E8-EA288E49E707}">
      <dgm:prSet phldrT="[Text]" custT="1"/>
      <dgm:spPr/>
      <dgm:t>
        <a:bodyPr/>
        <a:lstStyle/>
        <a:p>
          <a:r>
            <a:rPr lang="en-US" sz="2200" dirty="0">
              <a:solidFill>
                <a:schemeClr val="accent2"/>
              </a:solidFill>
            </a:rPr>
            <a:t>4. Develop new curricular component.</a:t>
          </a:r>
        </a:p>
        <a:p>
          <a:r>
            <a:rPr lang="en-US" sz="2200" dirty="0">
              <a:solidFill>
                <a:schemeClr val="accent2"/>
              </a:solidFill>
            </a:rPr>
            <a:t>5. Outline Implementation.</a:t>
          </a:r>
        </a:p>
      </dgm:t>
    </dgm:pt>
    <dgm:pt modelId="{7F700657-8BEA-4AE0-8CA1-CEAD584D3116}" type="parTrans" cxnId="{8E452F4E-7826-41A1-8A7D-CD313DD3096D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52594F9B-3CFA-4DC5-BE7C-8BE2A35C95FF}" type="sibTrans" cxnId="{8E452F4E-7826-41A1-8A7D-CD313DD3096D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A4D21490-939B-4D5E-AD1F-E1380E16774F}">
      <dgm:prSet phldrT="[Text]" custT="1"/>
      <dgm:spPr/>
      <dgm:t>
        <a:bodyPr/>
        <a:lstStyle/>
        <a:p>
          <a:r>
            <a:rPr lang="en-US" sz="2200" dirty="0">
              <a:solidFill>
                <a:schemeClr val="accent2"/>
              </a:solidFill>
            </a:rPr>
            <a:t>6. Implement program.</a:t>
          </a:r>
        </a:p>
      </dgm:t>
    </dgm:pt>
    <dgm:pt modelId="{927237A3-1661-4522-A0E3-CF247105B26C}" type="parTrans" cxnId="{12C29645-B886-43F2-98C7-1A46346CCF15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99D179F0-3B3F-4469-A6AA-D45A750AC60D}" type="sibTrans" cxnId="{12C29645-B886-43F2-98C7-1A46346CCF15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4318339A-068A-4587-BBDA-3485C060D684}">
      <dgm:prSet phldrT="[Text]" custT="1"/>
      <dgm:spPr/>
      <dgm:t>
        <a:bodyPr/>
        <a:lstStyle/>
        <a:p>
          <a:r>
            <a:rPr lang="en-US" sz="2200" dirty="0">
              <a:solidFill>
                <a:schemeClr val="accent2"/>
              </a:solidFill>
            </a:rPr>
            <a:t>7. Create Evaluation.</a:t>
          </a:r>
        </a:p>
      </dgm:t>
    </dgm:pt>
    <dgm:pt modelId="{68C6F74F-F054-4011-9A9E-F31EBAF9B461}" type="parTrans" cxnId="{6AE5A6CA-2B94-4192-A399-27DA06DA0C45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04C0B4B9-AFB6-4348-9873-E4E44EB5B784}" type="sibTrans" cxnId="{6AE5A6CA-2B94-4192-A399-27DA06DA0C45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E314A641-3B2D-464C-AEA5-B6C2F723DC8F}">
      <dgm:prSet phldrT="[Text]" custT="1"/>
      <dgm:spPr/>
      <dgm:t>
        <a:bodyPr/>
        <a:lstStyle/>
        <a:p>
          <a:r>
            <a:rPr lang="en-US" sz="2200" dirty="0">
              <a:solidFill>
                <a:schemeClr val="accent2"/>
              </a:solidFill>
            </a:rPr>
            <a:t>8. Review program implementation, schedules, evaluations.</a:t>
          </a:r>
        </a:p>
      </dgm:t>
    </dgm:pt>
    <dgm:pt modelId="{8CB831CA-788D-4409-A333-950A8A8A0696}" type="parTrans" cxnId="{8EE2AFCD-D37D-4827-AE5B-36BD302BC36C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A7B37312-5677-478B-979F-2DBF8A135747}" type="sibTrans" cxnId="{8EE2AFCD-D37D-4827-AE5B-36BD302BC36C}">
      <dgm:prSet/>
      <dgm:spPr/>
      <dgm:t>
        <a:bodyPr/>
        <a:lstStyle/>
        <a:p>
          <a:endParaRPr lang="en-US" sz="2200">
            <a:solidFill>
              <a:schemeClr val="accent2"/>
            </a:solidFill>
          </a:endParaRPr>
        </a:p>
      </dgm:t>
    </dgm:pt>
    <dgm:pt modelId="{FAD14FE0-67CA-4E6A-8D22-327A4E9C055C}">
      <dgm:prSet phldrT="[Text]" custT="1"/>
      <dgm:spPr/>
      <dgm:t>
        <a:bodyPr/>
        <a:lstStyle/>
        <a:p>
          <a:r>
            <a:rPr lang="en-US" sz="2200" dirty="0">
              <a:solidFill>
                <a:schemeClr val="accent2"/>
              </a:solidFill>
            </a:rPr>
            <a:t>1. Meet with stake holders. </a:t>
          </a:r>
        </a:p>
        <a:p>
          <a:r>
            <a:rPr lang="en-US" sz="2200" dirty="0">
              <a:solidFill>
                <a:schemeClr val="accent2"/>
              </a:solidFill>
            </a:rPr>
            <a:t>2. Review current programs.</a:t>
          </a:r>
        </a:p>
      </dgm:t>
    </dgm:pt>
    <dgm:pt modelId="{047B3413-74F8-4F69-9454-48A1A3955ED1}" type="parTrans" cxnId="{721D924D-BEE6-4941-8C24-3ABEB05B56F8}">
      <dgm:prSet/>
      <dgm:spPr/>
      <dgm:t>
        <a:bodyPr/>
        <a:lstStyle/>
        <a:p>
          <a:endParaRPr lang="en-US" sz="2200"/>
        </a:p>
      </dgm:t>
    </dgm:pt>
    <dgm:pt modelId="{D0F0A00F-1448-4A6E-A225-36EEBB6CA5F6}" type="sibTrans" cxnId="{721D924D-BEE6-4941-8C24-3ABEB05B56F8}">
      <dgm:prSet/>
      <dgm:spPr/>
      <dgm:t>
        <a:bodyPr/>
        <a:lstStyle/>
        <a:p>
          <a:endParaRPr lang="en-US" sz="2200"/>
        </a:p>
      </dgm:t>
    </dgm:pt>
    <dgm:pt modelId="{16A436EE-2178-428B-9E28-7132EF305103}" type="pres">
      <dgm:prSet presAssocID="{D4301D9F-3923-4CBE-9FF1-78EA8702B7C6}" presName="cycle" presStyleCnt="0">
        <dgm:presLayoutVars>
          <dgm:dir/>
          <dgm:resizeHandles val="exact"/>
        </dgm:presLayoutVars>
      </dgm:prSet>
      <dgm:spPr/>
    </dgm:pt>
    <dgm:pt modelId="{425496AC-F293-4E71-A6A2-D656C60AEFEC}" type="pres">
      <dgm:prSet presAssocID="{4B8DB265-F7FF-404E-B061-F8C1F8C335C6}" presName="dummy" presStyleCnt="0"/>
      <dgm:spPr/>
    </dgm:pt>
    <dgm:pt modelId="{AF876B8A-D635-495C-9204-97B994AC52E5}" type="pres">
      <dgm:prSet presAssocID="{4B8DB265-F7FF-404E-B061-F8C1F8C335C6}" presName="node" presStyleLbl="revTx" presStyleIdx="0" presStyleCnt="6" custScaleX="165268" custRadScaleRad="103870" custRadScaleInc="20501">
        <dgm:presLayoutVars>
          <dgm:bulletEnabled val="1"/>
        </dgm:presLayoutVars>
      </dgm:prSet>
      <dgm:spPr/>
    </dgm:pt>
    <dgm:pt modelId="{6D3658A1-B00F-4997-94BF-0319CE89E43C}" type="pres">
      <dgm:prSet presAssocID="{C66B650C-2172-47F0-8E4A-09801A9CA184}" presName="sibTrans" presStyleLbl="node1" presStyleIdx="0" presStyleCnt="6"/>
      <dgm:spPr/>
    </dgm:pt>
    <dgm:pt modelId="{ED104656-D731-4594-A1BC-64E6510FE662}" type="pres">
      <dgm:prSet presAssocID="{AB2199C1-B5DE-48C2-84E8-EA288E49E707}" presName="dummy" presStyleCnt="0"/>
      <dgm:spPr/>
    </dgm:pt>
    <dgm:pt modelId="{377FB108-3A87-4F67-B7B6-36DB95D24DAE}" type="pres">
      <dgm:prSet presAssocID="{AB2199C1-B5DE-48C2-84E8-EA288E49E707}" presName="node" presStyleLbl="revTx" presStyleIdx="1" presStyleCnt="6" custScaleX="192534">
        <dgm:presLayoutVars>
          <dgm:bulletEnabled val="1"/>
        </dgm:presLayoutVars>
      </dgm:prSet>
      <dgm:spPr/>
    </dgm:pt>
    <dgm:pt modelId="{2C0E36B7-5E60-4340-9BD3-4E4690984774}" type="pres">
      <dgm:prSet presAssocID="{52594F9B-3CFA-4DC5-BE7C-8BE2A35C95FF}" presName="sibTrans" presStyleLbl="node1" presStyleIdx="1" presStyleCnt="6"/>
      <dgm:spPr/>
    </dgm:pt>
    <dgm:pt modelId="{81750465-6F61-4F3B-AA42-0C7158BA0901}" type="pres">
      <dgm:prSet presAssocID="{A4D21490-939B-4D5E-AD1F-E1380E16774F}" presName="dummy" presStyleCnt="0"/>
      <dgm:spPr/>
    </dgm:pt>
    <dgm:pt modelId="{0D8CBC66-F2E6-41E3-B1A2-3B78EC405B18}" type="pres">
      <dgm:prSet presAssocID="{A4D21490-939B-4D5E-AD1F-E1380E16774F}" presName="node" presStyleLbl="revTx" presStyleIdx="2" presStyleCnt="6" custScaleX="125377">
        <dgm:presLayoutVars>
          <dgm:bulletEnabled val="1"/>
        </dgm:presLayoutVars>
      </dgm:prSet>
      <dgm:spPr/>
    </dgm:pt>
    <dgm:pt modelId="{93D1C66C-4A19-47FB-9407-85BE18E11D73}" type="pres">
      <dgm:prSet presAssocID="{99D179F0-3B3F-4469-A6AA-D45A750AC60D}" presName="sibTrans" presStyleLbl="node1" presStyleIdx="2" presStyleCnt="6"/>
      <dgm:spPr/>
    </dgm:pt>
    <dgm:pt modelId="{4791F0F0-0F73-49AB-8CD7-018C6B6A1945}" type="pres">
      <dgm:prSet presAssocID="{4318339A-068A-4587-BBDA-3485C060D684}" presName="dummy" presStyleCnt="0"/>
      <dgm:spPr/>
    </dgm:pt>
    <dgm:pt modelId="{F8444880-6174-4F61-A5F1-87A61B06C94B}" type="pres">
      <dgm:prSet presAssocID="{4318339A-068A-4587-BBDA-3485C060D684}" presName="node" presStyleLbl="revTx" presStyleIdx="3" presStyleCnt="6" custScaleX="109586">
        <dgm:presLayoutVars>
          <dgm:bulletEnabled val="1"/>
        </dgm:presLayoutVars>
      </dgm:prSet>
      <dgm:spPr/>
    </dgm:pt>
    <dgm:pt modelId="{BE915327-1512-44A5-AD72-BFC0EA0B5E47}" type="pres">
      <dgm:prSet presAssocID="{04C0B4B9-AFB6-4348-9873-E4E44EB5B784}" presName="sibTrans" presStyleLbl="node1" presStyleIdx="3" presStyleCnt="6"/>
      <dgm:spPr/>
    </dgm:pt>
    <dgm:pt modelId="{4B896199-E3BD-4332-9A86-E9F58D57C47B}" type="pres">
      <dgm:prSet presAssocID="{E314A641-3B2D-464C-AEA5-B6C2F723DC8F}" presName="dummy" presStyleCnt="0"/>
      <dgm:spPr/>
    </dgm:pt>
    <dgm:pt modelId="{7B10113B-5C86-4C87-AF6A-74FDE1DE1233}" type="pres">
      <dgm:prSet presAssocID="{E314A641-3B2D-464C-AEA5-B6C2F723DC8F}" presName="node" presStyleLbl="revTx" presStyleIdx="4" presStyleCnt="6" custScaleX="179542">
        <dgm:presLayoutVars>
          <dgm:bulletEnabled val="1"/>
        </dgm:presLayoutVars>
      </dgm:prSet>
      <dgm:spPr/>
    </dgm:pt>
    <dgm:pt modelId="{071B8BAB-B1ED-45DC-8337-1F3A0480DA39}" type="pres">
      <dgm:prSet presAssocID="{A7B37312-5677-478B-979F-2DBF8A135747}" presName="sibTrans" presStyleLbl="node1" presStyleIdx="4" presStyleCnt="6"/>
      <dgm:spPr/>
    </dgm:pt>
    <dgm:pt modelId="{AF88B7A3-B4F9-4638-873D-546D79A608E5}" type="pres">
      <dgm:prSet presAssocID="{FAD14FE0-67CA-4E6A-8D22-327A4E9C055C}" presName="dummy" presStyleCnt="0"/>
      <dgm:spPr/>
    </dgm:pt>
    <dgm:pt modelId="{940F6B25-C7CF-401A-9D5D-BFA83050124C}" type="pres">
      <dgm:prSet presAssocID="{FAD14FE0-67CA-4E6A-8D22-327A4E9C055C}" presName="node" presStyleLbl="revTx" presStyleIdx="5" presStyleCnt="6" custScaleX="170880">
        <dgm:presLayoutVars>
          <dgm:bulletEnabled val="1"/>
        </dgm:presLayoutVars>
      </dgm:prSet>
      <dgm:spPr/>
    </dgm:pt>
    <dgm:pt modelId="{BCCAAB3A-9A73-4C81-92BC-B2E71D807B14}" type="pres">
      <dgm:prSet presAssocID="{D0F0A00F-1448-4A6E-A225-36EEBB6CA5F6}" presName="sibTrans" presStyleLbl="node1" presStyleIdx="5" presStyleCnt="6"/>
      <dgm:spPr/>
    </dgm:pt>
  </dgm:ptLst>
  <dgm:cxnLst>
    <dgm:cxn modelId="{2C0CF500-8E4B-424A-BA5F-2A9CF1275F70}" type="presOf" srcId="{E314A641-3B2D-464C-AEA5-B6C2F723DC8F}" destId="{7B10113B-5C86-4C87-AF6A-74FDE1DE1233}" srcOrd="0" destOrd="0" presId="urn:microsoft.com/office/officeart/2005/8/layout/cycle1"/>
    <dgm:cxn modelId="{9760B002-3AC8-4C31-89BC-4D8B326E0136}" type="presOf" srcId="{D0F0A00F-1448-4A6E-A225-36EEBB6CA5F6}" destId="{BCCAAB3A-9A73-4C81-92BC-B2E71D807B14}" srcOrd="0" destOrd="0" presId="urn:microsoft.com/office/officeart/2005/8/layout/cycle1"/>
    <dgm:cxn modelId="{00EB0505-E0A2-403A-8273-6EC058D812B3}" type="presOf" srcId="{AB2199C1-B5DE-48C2-84E8-EA288E49E707}" destId="{377FB108-3A87-4F67-B7B6-36DB95D24DAE}" srcOrd="0" destOrd="0" presId="urn:microsoft.com/office/officeart/2005/8/layout/cycle1"/>
    <dgm:cxn modelId="{BF4EA60C-5286-4CE2-AB55-29AFB26DDEED}" type="presOf" srcId="{52594F9B-3CFA-4DC5-BE7C-8BE2A35C95FF}" destId="{2C0E36B7-5E60-4340-9BD3-4E4690984774}" srcOrd="0" destOrd="0" presId="urn:microsoft.com/office/officeart/2005/8/layout/cycle1"/>
    <dgm:cxn modelId="{B4797B3E-52F7-434B-98E1-204F66D1B8F6}" type="presOf" srcId="{A4D21490-939B-4D5E-AD1F-E1380E16774F}" destId="{0D8CBC66-F2E6-41E3-B1A2-3B78EC405B18}" srcOrd="0" destOrd="0" presId="urn:microsoft.com/office/officeart/2005/8/layout/cycle1"/>
    <dgm:cxn modelId="{12C29645-B886-43F2-98C7-1A46346CCF15}" srcId="{D4301D9F-3923-4CBE-9FF1-78EA8702B7C6}" destId="{A4D21490-939B-4D5E-AD1F-E1380E16774F}" srcOrd="2" destOrd="0" parTransId="{927237A3-1661-4522-A0E3-CF247105B26C}" sibTransId="{99D179F0-3B3F-4469-A6AA-D45A750AC60D}"/>
    <dgm:cxn modelId="{721D924D-BEE6-4941-8C24-3ABEB05B56F8}" srcId="{D4301D9F-3923-4CBE-9FF1-78EA8702B7C6}" destId="{FAD14FE0-67CA-4E6A-8D22-327A4E9C055C}" srcOrd="5" destOrd="0" parTransId="{047B3413-74F8-4F69-9454-48A1A3955ED1}" sibTransId="{D0F0A00F-1448-4A6E-A225-36EEBB6CA5F6}"/>
    <dgm:cxn modelId="{8E452F4E-7826-41A1-8A7D-CD313DD3096D}" srcId="{D4301D9F-3923-4CBE-9FF1-78EA8702B7C6}" destId="{AB2199C1-B5DE-48C2-84E8-EA288E49E707}" srcOrd="1" destOrd="0" parTransId="{7F700657-8BEA-4AE0-8CA1-CEAD584D3116}" sibTransId="{52594F9B-3CFA-4DC5-BE7C-8BE2A35C95FF}"/>
    <dgm:cxn modelId="{83757E78-483A-4347-8757-0D3D63DF9B54}" type="presOf" srcId="{4B8DB265-F7FF-404E-B061-F8C1F8C335C6}" destId="{AF876B8A-D635-495C-9204-97B994AC52E5}" srcOrd="0" destOrd="0" presId="urn:microsoft.com/office/officeart/2005/8/layout/cycle1"/>
    <dgm:cxn modelId="{4B569F92-0F4C-4088-97A7-E3B484791384}" type="presOf" srcId="{4318339A-068A-4587-BBDA-3485C060D684}" destId="{F8444880-6174-4F61-A5F1-87A61B06C94B}" srcOrd="0" destOrd="0" presId="urn:microsoft.com/office/officeart/2005/8/layout/cycle1"/>
    <dgm:cxn modelId="{B1E6529C-A87B-484D-A689-68976D9BBAA7}" type="presOf" srcId="{C66B650C-2172-47F0-8E4A-09801A9CA184}" destId="{6D3658A1-B00F-4997-94BF-0319CE89E43C}" srcOrd="0" destOrd="0" presId="urn:microsoft.com/office/officeart/2005/8/layout/cycle1"/>
    <dgm:cxn modelId="{4218EFA7-439D-42AC-8A16-122C9A892D51}" srcId="{D4301D9F-3923-4CBE-9FF1-78EA8702B7C6}" destId="{4B8DB265-F7FF-404E-B061-F8C1F8C335C6}" srcOrd="0" destOrd="0" parTransId="{FE15984B-84A5-42E9-B073-DAD552DBD084}" sibTransId="{C66B650C-2172-47F0-8E4A-09801A9CA184}"/>
    <dgm:cxn modelId="{88C6BEAE-38A4-4BEB-A0E9-4BC23938268F}" type="presOf" srcId="{FAD14FE0-67CA-4E6A-8D22-327A4E9C055C}" destId="{940F6B25-C7CF-401A-9D5D-BFA83050124C}" srcOrd="0" destOrd="0" presId="urn:microsoft.com/office/officeart/2005/8/layout/cycle1"/>
    <dgm:cxn modelId="{FE8A2DB6-5C2E-4C5C-85F6-585F03C7A938}" type="presOf" srcId="{A7B37312-5677-478B-979F-2DBF8A135747}" destId="{071B8BAB-B1ED-45DC-8337-1F3A0480DA39}" srcOrd="0" destOrd="0" presId="urn:microsoft.com/office/officeart/2005/8/layout/cycle1"/>
    <dgm:cxn modelId="{44B55AB9-FE4C-4B1A-A320-DB835EC56BA1}" type="presOf" srcId="{99D179F0-3B3F-4469-A6AA-D45A750AC60D}" destId="{93D1C66C-4A19-47FB-9407-85BE18E11D73}" srcOrd="0" destOrd="0" presId="urn:microsoft.com/office/officeart/2005/8/layout/cycle1"/>
    <dgm:cxn modelId="{6AE5A6CA-2B94-4192-A399-27DA06DA0C45}" srcId="{D4301D9F-3923-4CBE-9FF1-78EA8702B7C6}" destId="{4318339A-068A-4587-BBDA-3485C060D684}" srcOrd="3" destOrd="0" parTransId="{68C6F74F-F054-4011-9A9E-F31EBAF9B461}" sibTransId="{04C0B4B9-AFB6-4348-9873-E4E44EB5B784}"/>
    <dgm:cxn modelId="{8EE2AFCD-D37D-4827-AE5B-36BD302BC36C}" srcId="{D4301D9F-3923-4CBE-9FF1-78EA8702B7C6}" destId="{E314A641-3B2D-464C-AEA5-B6C2F723DC8F}" srcOrd="4" destOrd="0" parTransId="{8CB831CA-788D-4409-A333-950A8A8A0696}" sibTransId="{A7B37312-5677-478B-979F-2DBF8A135747}"/>
    <dgm:cxn modelId="{6AC9ECD3-636F-4CC3-A609-0087AED35CCC}" type="presOf" srcId="{D4301D9F-3923-4CBE-9FF1-78EA8702B7C6}" destId="{16A436EE-2178-428B-9E28-7132EF305103}" srcOrd="0" destOrd="0" presId="urn:microsoft.com/office/officeart/2005/8/layout/cycle1"/>
    <dgm:cxn modelId="{2E2D71DD-8DAA-47C5-B3DF-2C1CABE27DD5}" type="presOf" srcId="{04C0B4B9-AFB6-4348-9873-E4E44EB5B784}" destId="{BE915327-1512-44A5-AD72-BFC0EA0B5E47}" srcOrd="0" destOrd="0" presId="urn:microsoft.com/office/officeart/2005/8/layout/cycle1"/>
    <dgm:cxn modelId="{28B1982B-BA91-4B28-98F9-C293D692BB3D}" type="presParOf" srcId="{16A436EE-2178-428B-9E28-7132EF305103}" destId="{425496AC-F293-4E71-A6A2-D656C60AEFEC}" srcOrd="0" destOrd="0" presId="urn:microsoft.com/office/officeart/2005/8/layout/cycle1"/>
    <dgm:cxn modelId="{C44496BE-ACEB-48AB-BB30-89D1A13AAA56}" type="presParOf" srcId="{16A436EE-2178-428B-9E28-7132EF305103}" destId="{AF876B8A-D635-495C-9204-97B994AC52E5}" srcOrd="1" destOrd="0" presId="urn:microsoft.com/office/officeart/2005/8/layout/cycle1"/>
    <dgm:cxn modelId="{A2058038-F7E6-40B4-8C07-EC30A740FC3D}" type="presParOf" srcId="{16A436EE-2178-428B-9E28-7132EF305103}" destId="{6D3658A1-B00F-4997-94BF-0319CE89E43C}" srcOrd="2" destOrd="0" presId="urn:microsoft.com/office/officeart/2005/8/layout/cycle1"/>
    <dgm:cxn modelId="{C0960CF0-A5F0-4FAA-9444-9255736ED943}" type="presParOf" srcId="{16A436EE-2178-428B-9E28-7132EF305103}" destId="{ED104656-D731-4594-A1BC-64E6510FE662}" srcOrd="3" destOrd="0" presId="urn:microsoft.com/office/officeart/2005/8/layout/cycle1"/>
    <dgm:cxn modelId="{3F96A495-831D-4501-8741-2A8B66CA0472}" type="presParOf" srcId="{16A436EE-2178-428B-9E28-7132EF305103}" destId="{377FB108-3A87-4F67-B7B6-36DB95D24DAE}" srcOrd="4" destOrd="0" presId="urn:microsoft.com/office/officeart/2005/8/layout/cycle1"/>
    <dgm:cxn modelId="{3BF9A9F9-3A4B-4CFA-82DB-75F1BA99295C}" type="presParOf" srcId="{16A436EE-2178-428B-9E28-7132EF305103}" destId="{2C0E36B7-5E60-4340-9BD3-4E4690984774}" srcOrd="5" destOrd="0" presId="urn:microsoft.com/office/officeart/2005/8/layout/cycle1"/>
    <dgm:cxn modelId="{78BF1E60-23AE-4291-99E2-F5AD45DEAE3F}" type="presParOf" srcId="{16A436EE-2178-428B-9E28-7132EF305103}" destId="{81750465-6F61-4F3B-AA42-0C7158BA0901}" srcOrd="6" destOrd="0" presId="urn:microsoft.com/office/officeart/2005/8/layout/cycle1"/>
    <dgm:cxn modelId="{E8837E5C-654F-421B-B4E3-7EA26F58B643}" type="presParOf" srcId="{16A436EE-2178-428B-9E28-7132EF305103}" destId="{0D8CBC66-F2E6-41E3-B1A2-3B78EC405B18}" srcOrd="7" destOrd="0" presId="urn:microsoft.com/office/officeart/2005/8/layout/cycle1"/>
    <dgm:cxn modelId="{C35CA9D2-EC06-44DA-B193-EDAA9C6DE4AD}" type="presParOf" srcId="{16A436EE-2178-428B-9E28-7132EF305103}" destId="{93D1C66C-4A19-47FB-9407-85BE18E11D73}" srcOrd="8" destOrd="0" presId="urn:microsoft.com/office/officeart/2005/8/layout/cycle1"/>
    <dgm:cxn modelId="{3A1132E4-FEB4-4D76-9DB1-3B32C65B052B}" type="presParOf" srcId="{16A436EE-2178-428B-9E28-7132EF305103}" destId="{4791F0F0-0F73-49AB-8CD7-018C6B6A1945}" srcOrd="9" destOrd="0" presId="urn:microsoft.com/office/officeart/2005/8/layout/cycle1"/>
    <dgm:cxn modelId="{0D1A6472-55AF-4648-9F35-34AF69997E4A}" type="presParOf" srcId="{16A436EE-2178-428B-9E28-7132EF305103}" destId="{F8444880-6174-4F61-A5F1-87A61B06C94B}" srcOrd="10" destOrd="0" presId="urn:microsoft.com/office/officeart/2005/8/layout/cycle1"/>
    <dgm:cxn modelId="{6CF88929-A6CC-453F-AB7A-D5B26FB68C4B}" type="presParOf" srcId="{16A436EE-2178-428B-9E28-7132EF305103}" destId="{BE915327-1512-44A5-AD72-BFC0EA0B5E47}" srcOrd="11" destOrd="0" presId="urn:microsoft.com/office/officeart/2005/8/layout/cycle1"/>
    <dgm:cxn modelId="{F346D242-897D-401B-BEC7-F549C762EC66}" type="presParOf" srcId="{16A436EE-2178-428B-9E28-7132EF305103}" destId="{4B896199-E3BD-4332-9A86-E9F58D57C47B}" srcOrd="12" destOrd="0" presId="urn:microsoft.com/office/officeart/2005/8/layout/cycle1"/>
    <dgm:cxn modelId="{A31BD4CC-CAF7-4319-AEDE-009C783B50FE}" type="presParOf" srcId="{16A436EE-2178-428B-9E28-7132EF305103}" destId="{7B10113B-5C86-4C87-AF6A-74FDE1DE1233}" srcOrd="13" destOrd="0" presId="urn:microsoft.com/office/officeart/2005/8/layout/cycle1"/>
    <dgm:cxn modelId="{CE2FE4AE-B5E7-4D38-9EBE-E85F0BE1D539}" type="presParOf" srcId="{16A436EE-2178-428B-9E28-7132EF305103}" destId="{071B8BAB-B1ED-45DC-8337-1F3A0480DA39}" srcOrd="14" destOrd="0" presId="urn:microsoft.com/office/officeart/2005/8/layout/cycle1"/>
    <dgm:cxn modelId="{2B0A793A-F58B-4B76-9B7F-24EAE4DDC9E0}" type="presParOf" srcId="{16A436EE-2178-428B-9E28-7132EF305103}" destId="{AF88B7A3-B4F9-4638-873D-546D79A608E5}" srcOrd="15" destOrd="0" presId="urn:microsoft.com/office/officeart/2005/8/layout/cycle1"/>
    <dgm:cxn modelId="{424E8048-8A0E-42FC-83D6-064223FE72AF}" type="presParOf" srcId="{16A436EE-2178-428B-9E28-7132EF305103}" destId="{940F6B25-C7CF-401A-9D5D-BFA83050124C}" srcOrd="16" destOrd="0" presId="urn:microsoft.com/office/officeart/2005/8/layout/cycle1"/>
    <dgm:cxn modelId="{6060C79C-8CE4-4D06-9A2E-D8CB6C460412}" type="presParOf" srcId="{16A436EE-2178-428B-9E28-7132EF305103}" destId="{BCCAAB3A-9A73-4C81-92BC-B2E71D807B14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876B8A-D635-495C-9204-97B994AC52E5}">
      <dsp:nvSpPr>
        <dsp:cNvPr id="0" name=""/>
        <dsp:cNvSpPr/>
      </dsp:nvSpPr>
      <dsp:spPr>
        <a:xfrm>
          <a:off x="6077311" y="34969"/>
          <a:ext cx="2512665" cy="1520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2"/>
              </a:solidFill>
            </a:rPr>
            <a:t>3. Identify and categorize gap in educational program.</a:t>
          </a:r>
        </a:p>
      </dsp:txBody>
      <dsp:txXfrm>
        <a:off x="6077311" y="34969"/>
        <a:ext cx="2512665" cy="1520358"/>
      </dsp:txXfrm>
    </dsp:sp>
    <dsp:sp modelId="{6D3658A1-B00F-4997-94BF-0319CE89E43C}">
      <dsp:nvSpPr>
        <dsp:cNvPr id="0" name=""/>
        <dsp:cNvSpPr/>
      </dsp:nvSpPr>
      <dsp:spPr>
        <a:xfrm>
          <a:off x="1584268" y="-305236"/>
          <a:ext cx="7433270" cy="7433270"/>
        </a:xfrm>
        <a:prstGeom prst="circularArrow">
          <a:avLst>
            <a:gd name="adj1" fmla="val 3988"/>
            <a:gd name="adj2" fmla="val 250190"/>
            <a:gd name="adj3" fmla="val 20886752"/>
            <a:gd name="adj4" fmla="val 19611820"/>
            <a:gd name="adj5" fmla="val 465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7FB108-3A87-4F67-B7B6-36DB95D24DAE}">
      <dsp:nvSpPr>
        <dsp:cNvPr id="0" name=""/>
        <dsp:cNvSpPr/>
      </dsp:nvSpPr>
      <dsp:spPr>
        <a:xfrm>
          <a:off x="7288192" y="2955418"/>
          <a:ext cx="2927206" cy="1520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2"/>
              </a:solidFill>
            </a:rPr>
            <a:t>4. Develop new curricular component.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2"/>
              </a:solidFill>
            </a:rPr>
            <a:t>5. Outline Implementation.</a:t>
          </a:r>
        </a:p>
      </dsp:txBody>
      <dsp:txXfrm>
        <a:off x="7288192" y="2955418"/>
        <a:ext cx="2927206" cy="1520358"/>
      </dsp:txXfrm>
    </dsp:sp>
    <dsp:sp modelId="{2C0E36B7-5E60-4340-9BD3-4E4690984774}">
      <dsp:nvSpPr>
        <dsp:cNvPr id="0" name=""/>
        <dsp:cNvSpPr/>
      </dsp:nvSpPr>
      <dsp:spPr>
        <a:xfrm>
          <a:off x="1639701" y="-1037"/>
          <a:ext cx="7433270" cy="7433270"/>
        </a:xfrm>
        <a:prstGeom prst="circularArrow">
          <a:avLst>
            <a:gd name="adj1" fmla="val 3988"/>
            <a:gd name="adj2" fmla="val 250190"/>
            <a:gd name="adj3" fmla="val 2146924"/>
            <a:gd name="adj4" fmla="val 776225"/>
            <a:gd name="adj5" fmla="val 4653"/>
          </a:avLst>
        </a:prstGeom>
        <a:gradFill rotWithShape="0">
          <a:gsLst>
            <a:gs pos="0">
              <a:schemeClr val="accent2">
                <a:hueOff val="-2880000"/>
                <a:satOff val="-10001"/>
                <a:lumOff val="12000"/>
                <a:alphaOff val="0"/>
                <a:shade val="51000"/>
                <a:satMod val="130000"/>
              </a:schemeClr>
            </a:gs>
            <a:gs pos="80000">
              <a:schemeClr val="accent2">
                <a:hueOff val="-2880000"/>
                <a:satOff val="-10001"/>
                <a:lumOff val="12000"/>
                <a:alphaOff val="0"/>
                <a:shade val="93000"/>
                <a:satMod val="130000"/>
              </a:schemeClr>
            </a:gs>
            <a:gs pos="100000">
              <a:schemeClr val="accent2">
                <a:hueOff val="-2880000"/>
                <a:satOff val="-10001"/>
                <a:lumOff val="12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8CBC66-F2E6-41E3-B1A2-3B78EC405B18}">
      <dsp:nvSpPr>
        <dsp:cNvPr id="0" name=""/>
        <dsp:cNvSpPr/>
      </dsp:nvSpPr>
      <dsp:spPr>
        <a:xfrm>
          <a:off x="6100976" y="5895973"/>
          <a:ext cx="1906179" cy="1520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2"/>
              </a:solidFill>
            </a:rPr>
            <a:t>6. Implement program.</a:t>
          </a:r>
        </a:p>
      </dsp:txBody>
      <dsp:txXfrm>
        <a:off x="6100976" y="5895973"/>
        <a:ext cx="1906179" cy="1520358"/>
      </dsp:txXfrm>
    </dsp:sp>
    <dsp:sp modelId="{93D1C66C-4A19-47FB-9407-85BE18E11D73}">
      <dsp:nvSpPr>
        <dsp:cNvPr id="0" name=""/>
        <dsp:cNvSpPr/>
      </dsp:nvSpPr>
      <dsp:spPr>
        <a:xfrm>
          <a:off x="1639701" y="-1037"/>
          <a:ext cx="7433270" cy="7433270"/>
        </a:xfrm>
        <a:prstGeom prst="circularArrow">
          <a:avLst>
            <a:gd name="adj1" fmla="val 3988"/>
            <a:gd name="adj2" fmla="val 250190"/>
            <a:gd name="adj3" fmla="val 6035008"/>
            <a:gd name="adj4" fmla="val 4639908"/>
            <a:gd name="adj5" fmla="val 4653"/>
          </a:avLst>
        </a:prstGeom>
        <a:gradFill rotWithShape="0">
          <a:gsLst>
            <a:gs pos="0">
              <a:schemeClr val="accent2">
                <a:hueOff val="-5760000"/>
                <a:satOff val="-20001"/>
                <a:lumOff val="24000"/>
                <a:alphaOff val="0"/>
                <a:shade val="51000"/>
                <a:satMod val="130000"/>
              </a:schemeClr>
            </a:gs>
            <a:gs pos="80000">
              <a:schemeClr val="accent2">
                <a:hueOff val="-5760000"/>
                <a:satOff val="-20001"/>
                <a:lumOff val="24000"/>
                <a:alphaOff val="0"/>
                <a:shade val="93000"/>
                <a:satMod val="130000"/>
              </a:schemeClr>
            </a:gs>
            <a:gs pos="100000">
              <a:schemeClr val="accent2">
                <a:hueOff val="-5760000"/>
                <a:satOff val="-20001"/>
                <a:lumOff val="24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444880-6174-4F61-A5F1-87A61B06C94B}">
      <dsp:nvSpPr>
        <dsp:cNvPr id="0" name=""/>
        <dsp:cNvSpPr/>
      </dsp:nvSpPr>
      <dsp:spPr>
        <a:xfrm>
          <a:off x="2825556" y="5895973"/>
          <a:ext cx="1666099" cy="1520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2"/>
              </a:solidFill>
            </a:rPr>
            <a:t>7. Create Evaluation.</a:t>
          </a:r>
        </a:p>
      </dsp:txBody>
      <dsp:txXfrm>
        <a:off x="2825556" y="5895973"/>
        <a:ext cx="1666099" cy="1520358"/>
      </dsp:txXfrm>
    </dsp:sp>
    <dsp:sp modelId="{BE915327-1512-44A5-AD72-BFC0EA0B5E47}">
      <dsp:nvSpPr>
        <dsp:cNvPr id="0" name=""/>
        <dsp:cNvSpPr/>
      </dsp:nvSpPr>
      <dsp:spPr>
        <a:xfrm>
          <a:off x="1639701" y="-1037"/>
          <a:ext cx="7433270" cy="7433270"/>
        </a:xfrm>
        <a:prstGeom prst="circularArrow">
          <a:avLst>
            <a:gd name="adj1" fmla="val 3988"/>
            <a:gd name="adj2" fmla="val 250190"/>
            <a:gd name="adj3" fmla="val 9773584"/>
            <a:gd name="adj4" fmla="val 8291310"/>
            <a:gd name="adj5" fmla="val 4653"/>
          </a:avLst>
        </a:prstGeom>
        <a:gradFill rotWithShape="0">
          <a:gsLst>
            <a:gs pos="0">
              <a:schemeClr val="accent2">
                <a:hueOff val="-8640000"/>
                <a:satOff val="-30002"/>
                <a:lumOff val="36001"/>
                <a:alphaOff val="0"/>
                <a:shade val="51000"/>
                <a:satMod val="130000"/>
              </a:schemeClr>
            </a:gs>
            <a:gs pos="80000">
              <a:schemeClr val="accent2">
                <a:hueOff val="-8640000"/>
                <a:satOff val="-30002"/>
                <a:lumOff val="36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8640000"/>
                <a:satOff val="-30002"/>
                <a:lumOff val="36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10113B-5C86-4C87-AF6A-74FDE1DE1233}">
      <dsp:nvSpPr>
        <dsp:cNvPr id="0" name=""/>
        <dsp:cNvSpPr/>
      </dsp:nvSpPr>
      <dsp:spPr>
        <a:xfrm>
          <a:off x="596036" y="2955418"/>
          <a:ext cx="2729681" cy="1520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2"/>
              </a:solidFill>
            </a:rPr>
            <a:t>8. Review program implementation, schedules, evaluations.</a:t>
          </a:r>
        </a:p>
      </dsp:txBody>
      <dsp:txXfrm>
        <a:off x="596036" y="2955418"/>
        <a:ext cx="2729681" cy="1520358"/>
      </dsp:txXfrm>
    </dsp:sp>
    <dsp:sp modelId="{071B8BAB-B1ED-45DC-8337-1F3A0480DA39}">
      <dsp:nvSpPr>
        <dsp:cNvPr id="0" name=""/>
        <dsp:cNvSpPr/>
      </dsp:nvSpPr>
      <dsp:spPr>
        <a:xfrm>
          <a:off x="1639701" y="-1037"/>
          <a:ext cx="7433270" cy="7433270"/>
        </a:xfrm>
        <a:prstGeom prst="circularArrow">
          <a:avLst>
            <a:gd name="adj1" fmla="val 3988"/>
            <a:gd name="adj2" fmla="val 250190"/>
            <a:gd name="adj3" fmla="val 12946924"/>
            <a:gd name="adj4" fmla="val 11576225"/>
            <a:gd name="adj5" fmla="val 4653"/>
          </a:avLst>
        </a:prstGeom>
        <a:gradFill rotWithShape="0">
          <a:gsLst>
            <a:gs pos="0">
              <a:schemeClr val="accent2">
                <a:hueOff val="-11520000"/>
                <a:satOff val="-40002"/>
                <a:lumOff val="48001"/>
                <a:alphaOff val="0"/>
                <a:shade val="51000"/>
                <a:satMod val="130000"/>
              </a:schemeClr>
            </a:gs>
            <a:gs pos="80000">
              <a:schemeClr val="accent2">
                <a:hueOff val="-11520000"/>
                <a:satOff val="-40002"/>
                <a:lumOff val="48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11520000"/>
                <a:satOff val="-40002"/>
                <a:lumOff val="48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0F6B25-C7CF-401A-9D5D-BFA83050124C}">
      <dsp:nvSpPr>
        <dsp:cNvPr id="0" name=""/>
        <dsp:cNvSpPr/>
      </dsp:nvSpPr>
      <dsp:spPr>
        <a:xfrm>
          <a:off x="2359612" y="14864"/>
          <a:ext cx="2597987" cy="1520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2"/>
              </a:solidFill>
            </a:rPr>
            <a:t>1. Meet with stake holders.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2"/>
              </a:solidFill>
            </a:rPr>
            <a:t>2. Review current programs.</a:t>
          </a:r>
        </a:p>
      </dsp:txBody>
      <dsp:txXfrm>
        <a:off x="2359612" y="14864"/>
        <a:ext cx="2597987" cy="1520358"/>
      </dsp:txXfrm>
    </dsp:sp>
    <dsp:sp modelId="{BCCAAB3A-9A73-4C81-92BC-B2E71D807B14}">
      <dsp:nvSpPr>
        <dsp:cNvPr id="0" name=""/>
        <dsp:cNvSpPr/>
      </dsp:nvSpPr>
      <dsp:spPr>
        <a:xfrm>
          <a:off x="2040713" y="-73071"/>
          <a:ext cx="7433270" cy="7433270"/>
        </a:xfrm>
        <a:prstGeom prst="circularArrow">
          <a:avLst>
            <a:gd name="adj1" fmla="val 3988"/>
            <a:gd name="adj2" fmla="val 250190"/>
            <a:gd name="adj3" fmla="val 16274238"/>
            <a:gd name="adj4" fmla="val 15382611"/>
            <a:gd name="adj5" fmla="val 4653"/>
          </a:avLst>
        </a:prstGeom>
        <a:gradFill rotWithShape="0">
          <a:gsLst>
            <a:gs pos="0">
              <a:schemeClr val="accent2">
                <a:hueOff val="-14400000"/>
                <a:satOff val="-50003"/>
                <a:lumOff val="60001"/>
                <a:alphaOff val="0"/>
                <a:shade val="51000"/>
                <a:satMod val="130000"/>
              </a:schemeClr>
            </a:gs>
            <a:gs pos="80000">
              <a:schemeClr val="accent2">
                <a:hueOff val="-14400000"/>
                <a:satOff val="-50003"/>
                <a:lumOff val="60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720C32-CD48-4E52-B1DC-64E2A1EEE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71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BA16-BAAB-B946-B0EB-1B00DCBDB5B1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" y="693738"/>
            <a:ext cx="69278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2600" cy="4157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3DE3B-4F0D-4B43-9331-D730A353D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3DE3B-4F0D-4B43-9331-D730A353D4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3C63-05BE-4C42-B458-5285F895A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9858-2E74-42BB-A5D7-8A4C0C7E7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7888"/>
            <a:ext cx="9875837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7888"/>
            <a:ext cx="29475113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3CFF-685D-4540-BD2C-1024FE7C6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5" y="877888"/>
            <a:ext cx="39503350" cy="3657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5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0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5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0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D90C-C064-4654-86A8-DCCFF1A65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B3-6942-4507-85F1-5DD9903F6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848AB-8B18-4A6F-BE06-7FF1E61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EF3A-3501-4966-BF0F-8FEAAACFC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2B21-20C4-4C7B-9BF5-61D4EC435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7312-5102-47F9-96C2-74B2C23D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0406-D056-415F-A656-5BF5221EF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F0E56-EB10-4F18-A26E-2E3D33572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F768-EF22-434A-991E-B7EC1F3D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877888"/>
            <a:ext cx="395033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5119688"/>
            <a:ext cx="39503350" cy="144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19985038"/>
            <a:ext cx="13900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ct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455D8-AB81-4AA8-AE09-E5452572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4.svg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-99508" y="0"/>
            <a:ext cx="43891200" cy="4724400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pPr defTabSz="1017588">
              <a:spcBef>
                <a:spcPts val="9600"/>
              </a:spcBef>
            </a:pPr>
            <a:r>
              <a:rPr lang="en-US" sz="6000" b="1" dirty="0">
                <a:solidFill>
                  <a:schemeClr val="bg1"/>
                </a:solidFill>
              </a:rPr>
              <a:t>Promoting Outpatient Pediatrics Education: </a:t>
            </a: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Creating a Directorship and a Director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000" b="1" dirty="0">
                <a:solidFill>
                  <a:schemeClr val="bg1"/>
                </a:solidFill>
              </a:rPr>
              <a:t>Jolene Collins, MD MACM</a:t>
            </a:r>
            <a:br>
              <a:rPr lang="en-US" sz="4000" b="1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1128" name="Text Box 161"/>
          <p:cNvSpPr txBox="1">
            <a:spLocks noChangeArrowheads="1"/>
          </p:cNvSpPr>
          <p:nvPr/>
        </p:nvSpPr>
        <p:spPr bwMode="auto">
          <a:xfrm>
            <a:off x="39852600" y="68500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1129" name="Rectangle 163"/>
          <p:cNvSpPr>
            <a:spLocks noChangeArrowheads="1"/>
          </p:cNvSpPr>
          <p:nvPr/>
        </p:nvSpPr>
        <p:spPr bwMode="auto">
          <a:xfrm>
            <a:off x="13335000" y="4954011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Methods/Changes Implemented</a:t>
            </a:r>
          </a:p>
        </p:txBody>
      </p:sp>
      <p:sp>
        <p:nvSpPr>
          <p:cNvPr id="1130" name="Rectangle 164"/>
          <p:cNvSpPr>
            <a:spLocks noChangeArrowheads="1"/>
          </p:cNvSpPr>
          <p:nvPr/>
        </p:nvSpPr>
        <p:spPr bwMode="auto">
          <a:xfrm>
            <a:off x="28963172" y="13311849"/>
            <a:ext cx="1482852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Next Steps for your project</a:t>
            </a:r>
          </a:p>
        </p:txBody>
      </p:sp>
      <p:sp>
        <p:nvSpPr>
          <p:cNvPr id="1133" name="Rectangle 167"/>
          <p:cNvSpPr>
            <a:spLocks noChangeArrowheads="1"/>
          </p:cNvSpPr>
          <p:nvPr/>
        </p:nvSpPr>
        <p:spPr bwMode="auto">
          <a:xfrm>
            <a:off x="470647" y="4966253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0080" y="6477000"/>
            <a:ext cx="104241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200"/>
              </a:spcAft>
              <a:buClr>
                <a:srgbClr val="C00000"/>
              </a:buClr>
            </a:pPr>
            <a:endParaRPr lang="en-US"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40080" y="11752118"/>
            <a:ext cx="10332720" cy="6078682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35907" y="12969167"/>
            <a:ext cx="18466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166"/>
          <p:cNvSpPr>
            <a:spLocks noChangeArrowheads="1"/>
          </p:cNvSpPr>
          <p:nvPr/>
        </p:nvSpPr>
        <p:spPr bwMode="auto">
          <a:xfrm>
            <a:off x="439271" y="13266020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Goals/Objectives </a:t>
            </a:r>
          </a:p>
        </p:txBody>
      </p:sp>
      <p:sp>
        <p:nvSpPr>
          <p:cNvPr id="16" name="Rectangle 163">
            <a:extLst>
              <a:ext uri="{FF2B5EF4-FFF2-40B4-BE49-F238E27FC236}">
                <a16:creationId xmlns:a16="http://schemas.microsoft.com/office/drawing/2014/main" id="{EC783B9D-3261-4B8A-9163-BF17101F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8447" y="13266020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Outcomes/Results Achieved</a:t>
            </a:r>
          </a:p>
        </p:txBody>
      </p:sp>
      <p:pic>
        <p:nvPicPr>
          <p:cNvPr id="14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E4731C-1046-442E-A0EC-BAD46B7451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1740" y="1201788"/>
            <a:ext cx="6141720" cy="232082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A9B70C2-BD47-4E42-9E6A-8B68127F876D}"/>
              </a:ext>
            </a:extLst>
          </p:cNvPr>
          <p:cNvSpPr/>
          <p:nvPr/>
        </p:nvSpPr>
        <p:spPr bwMode="auto">
          <a:xfrm>
            <a:off x="42367200" y="3258312"/>
            <a:ext cx="45719" cy="45719"/>
          </a:xfrm>
          <a:prstGeom prst="roundRect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3F2AB731-E68F-4FD5-8754-DE769D09F8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44" y="612004"/>
            <a:ext cx="5593081" cy="3527662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5CE4A19-CE70-45BE-9E18-587B5B23577C}"/>
              </a:ext>
            </a:extLst>
          </p:cNvPr>
          <p:cNvSpPr txBox="1"/>
          <p:nvPr/>
        </p:nvSpPr>
        <p:spPr>
          <a:xfrm>
            <a:off x="29319967" y="14791459"/>
            <a:ext cx="141149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0" dirty="0">
                <a:solidFill>
                  <a:schemeClr val="accent2"/>
                </a:solidFill>
              </a:rPr>
              <a:t>Recruit new team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0" dirty="0">
                <a:solidFill>
                  <a:schemeClr val="accent2"/>
                </a:solidFill>
              </a:rPr>
              <a:t>Recruit new Faculty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0" dirty="0">
                <a:solidFill>
                  <a:schemeClr val="accent2"/>
                </a:solidFill>
              </a:rPr>
              <a:t>Increase Feedback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0" dirty="0">
                <a:solidFill>
                  <a:schemeClr val="accent2"/>
                </a:solidFill>
              </a:rPr>
              <a:t>Automate rotation scheduling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0" dirty="0">
                <a:solidFill>
                  <a:schemeClr val="accent2"/>
                </a:solidFill>
              </a:rPr>
              <a:t>Focus on Faculty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0" dirty="0">
                <a:solidFill>
                  <a:schemeClr val="accent2"/>
                </a:solidFill>
              </a:rPr>
              <a:t>Ongoing shift perception of Education in relation to Clinical </a:t>
            </a:r>
            <a:r>
              <a:rPr lang="en-US" sz="3600" b="0">
                <a:solidFill>
                  <a:schemeClr val="accent2"/>
                </a:solidFill>
              </a:rPr>
              <a:t>and Administrative </a:t>
            </a:r>
            <a:r>
              <a:rPr lang="en-US" sz="3600" b="0" dirty="0">
                <a:solidFill>
                  <a:schemeClr val="accent2"/>
                </a:solidFill>
              </a:rPr>
              <a:t>work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2B4C5B-0BB3-42CD-9E25-AF97127DC22E}"/>
              </a:ext>
            </a:extLst>
          </p:cNvPr>
          <p:cNvSpPr txBox="1"/>
          <p:nvPr/>
        </p:nvSpPr>
        <p:spPr>
          <a:xfrm>
            <a:off x="13868400" y="14410031"/>
            <a:ext cx="144018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>
                <a:solidFill>
                  <a:schemeClr val="accent5">
                    <a:lumMod val="50000"/>
                  </a:schemeClr>
                </a:solidFill>
              </a:rPr>
              <a:t>Learners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Children’s Hospital Los Angeles Pediatric Residency	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108</a:t>
            </a:r>
            <a:endParaRPr lang="en-US" sz="3600" b="0" dirty="0">
              <a:solidFill>
                <a:schemeClr val="accent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USC Keck School of Medicine MS3					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96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err="1">
                <a:solidFill>
                  <a:schemeClr val="accent2"/>
                </a:solidFill>
              </a:rPr>
              <a:t>AltaMed</a:t>
            </a:r>
            <a:r>
              <a:rPr lang="en-US" sz="3600" b="0" dirty="0">
                <a:solidFill>
                  <a:schemeClr val="accent2"/>
                </a:solidFill>
              </a:rPr>
              <a:t> Family Practice Residency					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12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USC Keck School of Medicine Family Practice			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12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Children’s Hospital Los Angeles Dental Residency		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en-US" sz="3600" b="0" dirty="0">
              <a:solidFill>
                <a:schemeClr val="accent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Observer’s										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Pending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0" dirty="0">
              <a:solidFill>
                <a:schemeClr val="accent2"/>
              </a:solidFill>
            </a:endParaRPr>
          </a:p>
          <a:p>
            <a:r>
              <a:rPr lang="en-US" sz="3600" u="sng" dirty="0">
                <a:solidFill>
                  <a:schemeClr val="accent5">
                    <a:lumMod val="50000"/>
                  </a:schemeClr>
                </a:solidFill>
              </a:rPr>
              <a:t>Faculty Development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IRB Submissions									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Manuscript Submissions							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HRSA Grant Submissions							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Clinical Care Guidelines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29372C4-00F6-4DDB-8A1C-1B845C41E061}"/>
              </a:ext>
            </a:extLst>
          </p:cNvPr>
          <p:cNvGraphicFramePr/>
          <p:nvPr/>
        </p:nvGraphicFramePr>
        <p:xfrm>
          <a:off x="12348054" y="5914997"/>
          <a:ext cx="10811435" cy="7431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C17F587-3D6D-4249-8328-A46C5C1F3190}"/>
              </a:ext>
            </a:extLst>
          </p:cNvPr>
          <p:cNvSpPr txBox="1"/>
          <p:nvPr/>
        </p:nvSpPr>
        <p:spPr>
          <a:xfrm>
            <a:off x="605444" y="6525713"/>
            <a:ext cx="1042416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In July 2019 the division of General Pediatrics created an Education Strategic plan to address faculty concerns about time, complicated patients and clinic stress.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0" dirty="0">
              <a:solidFill>
                <a:schemeClr val="accent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In Fall of 2019 the Education Directorship was created to address the challenges brought up.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0" dirty="0">
              <a:solidFill>
                <a:schemeClr val="accent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>
                <a:solidFill>
                  <a:schemeClr val="accent2"/>
                </a:solidFill>
              </a:rPr>
              <a:t>In Spring 2020 COVID hit and drastically changed how outpatient pediatricians saw patients and educational experiences.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0" dirty="0">
              <a:solidFill>
                <a:schemeClr val="accent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D291E1-3146-4E86-9946-CD759DD1159F}"/>
              </a:ext>
            </a:extLst>
          </p:cNvPr>
          <p:cNvSpPr txBox="1"/>
          <p:nvPr/>
        </p:nvSpPr>
        <p:spPr>
          <a:xfrm>
            <a:off x="22555200" y="6314735"/>
            <a:ext cx="5486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Alignment of faculty’s teaching assignments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Created: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Intern Continuity Clinic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FP Intern Rotation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FP Senior Rotation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Organized: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Triage Rotation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Procedures Rotation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Observers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Evaluated: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accent5">
                    <a:lumMod val="50000"/>
                  </a:schemeClr>
                </a:solidFill>
              </a:rPr>
              <a:t>Community Pediatrics</a:t>
            </a:r>
          </a:p>
          <a:p>
            <a:pPr marL="742950" indent="-742950">
              <a:buFont typeface="+mj-lt"/>
              <a:buAutoNum type="arabicPeriod"/>
            </a:pPr>
            <a:endParaRPr lang="en-US" sz="3200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0D8780-95E3-4ED7-8737-CE7EF77E2922}"/>
              </a:ext>
            </a:extLst>
          </p:cNvPr>
          <p:cNvSpPr txBox="1"/>
          <p:nvPr/>
        </p:nvSpPr>
        <p:spPr>
          <a:xfrm>
            <a:off x="990600" y="14791459"/>
            <a:ext cx="1042147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accent6"/>
                </a:solidFill>
              </a:rPr>
              <a:t>Describe the current state of education in division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accent6"/>
                </a:solidFill>
              </a:rPr>
              <a:t>Reorganize faculty role/ responsibility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accent6"/>
                </a:solidFill>
              </a:rPr>
              <a:t>Create outpatient curriculum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accent6"/>
                </a:solidFill>
              </a:rPr>
              <a:t>Promote the value of education and the educational efforts of the division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0DE16497-48EA-4AF1-91AF-223D7C202190}"/>
              </a:ext>
            </a:extLst>
          </p:cNvPr>
          <p:cNvSpPr/>
          <p:nvPr/>
        </p:nvSpPr>
        <p:spPr bwMode="auto">
          <a:xfrm>
            <a:off x="30327600" y="5868411"/>
            <a:ext cx="6172200" cy="2765340"/>
          </a:xfrm>
          <a:prstGeom prst="wedgeRoundRectCallou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6C6272-4B43-4AD4-B365-FB9F70D1C9E8}"/>
              </a:ext>
            </a:extLst>
          </p:cNvPr>
          <p:cNvSpPr txBox="1"/>
          <p:nvPr/>
        </p:nvSpPr>
        <p:spPr>
          <a:xfrm>
            <a:off x="30547994" y="5880653"/>
            <a:ext cx="57232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i="1" dirty="0">
                <a:solidFill>
                  <a:schemeClr val="accent5"/>
                </a:solidFill>
              </a:rPr>
              <a:t>“This  was a wonderful learning experience, and I especially appreciated having it earlier in the year as it helped me understand better how clinic runs and how to manage my time in clinic.”</a:t>
            </a:r>
          </a:p>
          <a:p>
            <a:endParaRPr lang="en-US" sz="2400" b="0" i="1" dirty="0">
              <a:solidFill>
                <a:schemeClr val="bg1"/>
              </a:solidFill>
            </a:endParaRPr>
          </a:p>
          <a:p>
            <a:r>
              <a:rPr lang="en-US" sz="2400" b="0" i="1" dirty="0">
                <a:solidFill>
                  <a:schemeClr val="accent5"/>
                </a:solidFill>
              </a:rPr>
              <a:t> </a:t>
            </a:r>
            <a:r>
              <a:rPr lang="en-US" sz="2400" dirty="0">
                <a:solidFill>
                  <a:schemeClr val="accent5"/>
                </a:solidFill>
              </a:rPr>
              <a:t>Intern Continuity Clinic Block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5CDEEEA3-251B-48F5-8BDF-48128D95B30A}"/>
              </a:ext>
            </a:extLst>
          </p:cNvPr>
          <p:cNvSpPr/>
          <p:nvPr/>
        </p:nvSpPr>
        <p:spPr bwMode="auto">
          <a:xfrm>
            <a:off x="37414200" y="6850063"/>
            <a:ext cx="5836920" cy="3132137"/>
          </a:xfrm>
          <a:prstGeom prst="wedgeRoundRectCallou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 dirty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94C1DC-1E5B-4A40-87A5-402EA82B8490}"/>
              </a:ext>
            </a:extLst>
          </p:cNvPr>
          <p:cNvSpPr txBox="1"/>
          <p:nvPr/>
        </p:nvSpPr>
        <p:spPr>
          <a:xfrm>
            <a:off x="37414200" y="7151318"/>
            <a:ext cx="5836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i="1" dirty="0">
                <a:solidFill>
                  <a:schemeClr val="bg1"/>
                </a:solidFill>
              </a:rPr>
              <a:t>Lectures were very informative! Great number of specialty clinics. Loved preceptors who were enthusiast about teaching.</a:t>
            </a:r>
          </a:p>
          <a:p>
            <a:pPr algn="ctr"/>
            <a:endParaRPr lang="en-US" sz="2400" b="0" i="1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Family Practice Intern Rotation</a:t>
            </a:r>
          </a:p>
        </p:txBody>
      </p:sp>
      <p:pic>
        <p:nvPicPr>
          <p:cNvPr id="17" name="Graphic 16" descr="Fire with solid fill">
            <a:extLst>
              <a:ext uri="{FF2B5EF4-FFF2-40B4-BE49-F238E27FC236}">
                <a16:creationId xmlns:a16="http://schemas.microsoft.com/office/drawing/2014/main" id="{D950A32D-2F72-4A8C-8EEE-7DF502B60F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581722" y="8386271"/>
            <a:ext cx="2143016" cy="21430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8A73-14C9-12F2-0F46-677F40B8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Please take a moment to provide Feedback to Jolene Collins</a:t>
            </a:r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C66539E5-EE07-ACF7-F815-39D73E8543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8900" y="4535488"/>
            <a:ext cx="15773400" cy="15773400"/>
          </a:xfrm>
        </p:spPr>
      </p:pic>
    </p:spTree>
    <p:extLst>
      <p:ext uri="{BB962C8B-B14F-4D97-AF65-F5344CB8AC3E}">
        <p14:creationId xmlns:p14="http://schemas.microsoft.com/office/powerpoint/2010/main" val="7280021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40f852-b2ce-4abd-b4ea-fd59f9919b84" xsi:nil="true"/>
    <lcf76f155ced4ddcb4097134ff3c332f xmlns="9de26db2-8f74-467a-b098-607b68b0f47a">
      <Terms xmlns="http://schemas.microsoft.com/office/infopath/2007/PartnerControls"/>
    </lcf76f155ced4ddcb4097134ff3c332f>
    <dateandtime xmlns="9de26db2-8f74-467a-b098-607b68b0f47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9" ma:contentTypeDescription="Create a new document." ma:contentTypeScope="" ma:versionID="fd73f70df6afe210a957129640b1b25f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a63002ba4f4e67b1754c371834fa1e3f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fd74987-fef7-4bf0-a19e-8932986c17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4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ee865e-4bb4-4ba7-980b-c295fec7dc1f}" ma:internalName="TaxCatchAll" ma:showField="CatchAllData" ma:web="9a40f852-b2ce-4abd-b4ea-fd59f9919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29FE82-7EAE-4CA0-AD92-F665F2802C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4952B2-1B5E-4CBC-AA78-08C40AF62A22}">
  <ds:schemaRefs>
    <ds:schemaRef ds:uri="http://schemas.microsoft.com/office/2006/metadata/properties"/>
    <ds:schemaRef ds:uri="http://schemas.microsoft.com/office/infopath/2007/PartnerControls"/>
    <ds:schemaRef ds:uri="9a40f852-b2ce-4abd-b4ea-fd59f9919b84"/>
    <ds:schemaRef ds:uri="9de26db2-8f74-467a-b098-607b68b0f47a"/>
  </ds:schemaRefs>
</ds:datastoreItem>
</file>

<file path=customXml/itemProps3.xml><?xml version="1.0" encoding="utf-8"?>
<ds:datastoreItem xmlns:ds="http://schemas.openxmlformats.org/officeDocument/2006/customXml" ds:itemID="{A7485022-76C5-4720-96B9-F046EDD5AE9B}"/>
</file>

<file path=docProps/app.xml><?xml version="1.0" encoding="utf-8"?>
<Properties xmlns="http://schemas.openxmlformats.org/officeDocument/2006/extended-properties" xmlns:vt="http://schemas.openxmlformats.org/officeDocument/2006/docPropsVTypes">
  <TotalTime>31501</TotalTime>
  <Words>409</Words>
  <Application>Microsoft Office PowerPoint</Application>
  <PresentationFormat>Custom</PresentationFormat>
  <Paragraphs>61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Default Design</vt:lpstr>
      <vt:lpstr>Promoting Outpatient Pediatrics Education:  Creating a Directorship and a Director  Jolene Collins, MD MACM  </vt:lpstr>
      <vt:lpstr>Please take a moment to provide Feedback to Jolene Collins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E 24 by 48</dc:title>
  <dc:creator>Cindy Kranz</dc:creator>
  <cp:lastModifiedBy>Colleen Wainwright</cp:lastModifiedBy>
  <cp:revision>306</cp:revision>
  <dcterms:created xsi:type="dcterms:W3CDTF">2013-04-28T16:43:06Z</dcterms:created>
  <dcterms:modified xsi:type="dcterms:W3CDTF">2022-12-08T21:34:04Z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  <property fmtid="{D5CDD505-2E9C-101B-9397-08002B2CF9AE}" pid="3" name="MediaServiceImageTags">
    <vt:lpwstr/>
  </property>
</Properties>
</file>