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handoutMasterIdLst>
    <p:handoutMasterId r:id="rId8"/>
  </p:handoutMasterIdLst>
  <p:sldIdLst>
    <p:sldId id="259" r:id="rId5"/>
    <p:sldId id="260" r:id="rId6"/>
  </p:sldIdLst>
  <p:sldSz cx="43891200" cy="21945600"/>
  <p:notesSz cx="6953250" cy="9239250"/>
  <p:defaultTextStyle>
    <a:defPPr>
      <a:defRPr lang="en-US"/>
    </a:defPPr>
    <a:lvl1pPr algn="l" rtl="0" fontAlgn="base">
      <a:spcBef>
        <a:spcPct val="0"/>
      </a:spcBef>
      <a:spcAft>
        <a:spcPct val="0"/>
      </a:spcAft>
      <a:defRPr sz="4300" b="1" kern="1200">
        <a:solidFill>
          <a:srgbClr val="FF9900"/>
        </a:solidFill>
        <a:latin typeface="Arial" charset="0"/>
        <a:ea typeface="+mn-ea"/>
        <a:cs typeface="+mn-cs"/>
      </a:defRPr>
    </a:lvl1pPr>
    <a:lvl2pPr marL="457200" algn="l" rtl="0" fontAlgn="base">
      <a:spcBef>
        <a:spcPct val="0"/>
      </a:spcBef>
      <a:spcAft>
        <a:spcPct val="0"/>
      </a:spcAft>
      <a:defRPr sz="4300" b="1" kern="1200">
        <a:solidFill>
          <a:srgbClr val="FF9900"/>
        </a:solidFill>
        <a:latin typeface="Arial" charset="0"/>
        <a:ea typeface="+mn-ea"/>
        <a:cs typeface="+mn-cs"/>
      </a:defRPr>
    </a:lvl2pPr>
    <a:lvl3pPr marL="914400" algn="l" rtl="0" fontAlgn="base">
      <a:spcBef>
        <a:spcPct val="0"/>
      </a:spcBef>
      <a:spcAft>
        <a:spcPct val="0"/>
      </a:spcAft>
      <a:defRPr sz="4300" b="1" kern="1200">
        <a:solidFill>
          <a:srgbClr val="FF9900"/>
        </a:solidFill>
        <a:latin typeface="Arial" charset="0"/>
        <a:ea typeface="+mn-ea"/>
        <a:cs typeface="+mn-cs"/>
      </a:defRPr>
    </a:lvl3pPr>
    <a:lvl4pPr marL="1371600" algn="l" rtl="0" fontAlgn="base">
      <a:spcBef>
        <a:spcPct val="0"/>
      </a:spcBef>
      <a:spcAft>
        <a:spcPct val="0"/>
      </a:spcAft>
      <a:defRPr sz="4300" b="1" kern="1200">
        <a:solidFill>
          <a:srgbClr val="FF9900"/>
        </a:solidFill>
        <a:latin typeface="Arial" charset="0"/>
        <a:ea typeface="+mn-ea"/>
        <a:cs typeface="+mn-cs"/>
      </a:defRPr>
    </a:lvl4pPr>
    <a:lvl5pPr marL="1828800" algn="l" rtl="0" fontAlgn="base">
      <a:spcBef>
        <a:spcPct val="0"/>
      </a:spcBef>
      <a:spcAft>
        <a:spcPct val="0"/>
      </a:spcAft>
      <a:defRPr sz="4300" b="1" kern="1200">
        <a:solidFill>
          <a:srgbClr val="FF9900"/>
        </a:solidFill>
        <a:latin typeface="Arial" charset="0"/>
        <a:ea typeface="+mn-ea"/>
        <a:cs typeface="+mn-cs"/>
      </a:defRPr>
    </a:lvl5pPr>
    <a:lvl6pPr marL="2286000" algn="l" defTabSz="914400" rtl="0" eaLnBrk="1" latinLnBrk="0" hangingPunct="1">
      <a:defRPr sz="4300" b="1" kern="1200">
        <a:solidFill>
          <a:srgbClr val="FF9900"/>
        </a:solidFill>
        <a:latin typeface="Arial" charset="0"/>
        <a:ea typeface="+mn-ea"/>
        <a:cs typeface="+mn-cs"/>
      </a:defRPr>
    </a:lvl6pPr>
    <a:lvl7pPr marL="2743200" algn="l" defTabSz="914400" rtl="0" eaLnBrk="1" latinLnBrk="0" hangingPunct="1">
      <a:defRPr sz="4300" b="1" kern="1200">
        <a:solidFill>
          <a:srgbClr val="FF9900"/>
        </a:solidFill>
        <a:latin typeface="Arial" charset="0"/>
        <a:ea typeface="+mn-ea"/>
        <a:cs typeface="+mn-cs"/>
      </a:defRPr>
    </a:lvl7pPr>
    <a:lvl8pPr marL="3200400" algn="l" defTabSz="914400" rtl="0" eaLnBrk="1" latinLnBrk="0" hangingPunct="1">
      <a:defRPr sz="4300" b="1" kern="1200">
        <a:solidFill>
          <a:srgbClr val="FF9900"/>
        </a:solidFill>
        <a:latin typeface="Arial" charset="0"/>
        <a:ea typeface="+mn-ea"/>
        <a:cs typeface="+mn-cs"/>
      </a:defRPr>
    </a:lvl8pPr>
    <a:lvl9pPr marL="3657600" algn="l" defTabSz="914400" rtl="0" eaLnBrk="1" latinLnBrk="0" hangingPunct="1">
      <a:defRPr sz="4300" b="1" kern="1200">
        <a:solidFill>
          <a:srgbClr val="FF9900"/>
        </a:solidFill>
        <a:latin typeface="Arial" charset="0"/>
        <a:ea typeface="+mn-ea"/>
        <a:cs typeface="+mn-cs"/>
      </a:defRPr>
    </a:lvl9pPr>
  </p:defaultTextStyle>
  <p:extLst>
    <p:ext uri="{EFAFB233-063F-42B5-8137-9DF3F51BA10A}">
      <p15:sldGuideLst xmlns:p15="http://schemas.microsoft.com/office/powerpoint/2012/main">
        <p15:guide id="1" orient="horz" pos="6912">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8CB4"/>
    <a:srgbClr val="0083A9"/>
    <a:srgbClr val="1E439B"/>
    <a:srgbClr val="92B2E3"/>
    <a:srgbClr val="FC534B"/>
    <a:srgbClr val="FF9900"/>
    <a:srgbClr val="FD3903"/>
    <a:srgbClr val="FF6600"/>
    <a:srgbClr val="990000"/>
    <a:srgbClr val="FFFA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439C86-87BC-48BA-BBA0-C9F15916E2AA}" v="1" dt="2022-12-06T14:05:48.9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797" autoAdjust="0"/>
  </p:normalViewPr>
  <p:slideViewPr>
    <p:cSldViewPr>
      <p:cViewPr varScale="1">
        <p:scale>
          <a:sx n="30" d="100"/>
          <a:sy n="30" d="100"/>
        </p:scale>
        <p:origin x="326" y="120"/>
      </p:cViewPr>
      <p:guideLst>
        <p:guide orient="horz" pos="6912"/>
        <p:guide pos="138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leen Wainwright" userId="f3a4a9bb-2591-4c68-b1c6-3f2fda04774a" providerId="ADAL" clId="{D7439C86-87BC-48BA-BBA0-C9F15916E2AA}"/>
    <pc:docChg chg="undo custSel addSld modSld">
      <pc:chgData name="Colleen Wainwright" userId="f3a4a9bb-2591-4c68-b1c6-3f2fda04774a" providerId="ADAL" clId="{D7439C86-87BC-48BA-BBA0-C9F15916E2AA}" dt="2022-12-06T14:05:55.697" v="55" actId="1076"/>
      <pc:docMkLst>
        <pc:docMk/>
      </pc:docMkLst>
      <pc:sldChg chg="addSp delSp modSp new mod">
        <pc:chgData name="Colleen Wainwright" userId="f3a4a9bb-2591-4c68-b1c6-3f2fda04774a" providerId="ADAL" clId="{D7439C86-87BC-48BA-BBA0-C9F15916E2AA}" dt="2022-12-06T14:05:55.697" v="55" actId="1076"/>
        <pc:sldMkLst>
          <pc:docMk/>
          <pc:sldMk cId="636449288" sldId="260"/>
        </pc:sldMkLst>
        <pc:spChg chg="mod">
          <ac:chgData name="Colleen Wainwright" userId="f3a4a9bb-2591-4c68-b1c6-3f2fda04774a" providerId="ADAL" clId="{D7439C86-87BC-48BA-BBA0-C9F15916E2AA}" dt="2022-12-06T14:05:41.206" v="49" actId="20577"/>
          <ac:spMkLst>
            <pc:docMk/>
            <pc:sldMk cId="636449288" sldId="260"/>
            <ac:spMk id="2" creationId="{CEA4DD11-1DCD-C252-15BF-28C24C4DACA1}"/>
          </ac:spMkLst>
        </pc:spChg>
        <pc:spChg chg="del">
          <ac:chgData name="Colleen Wainwright" userId="f3a4a9bb-2591-4c68-b1c6-3f2fda04774a" providerId="ADAL" clId="{D7439C86-87BC-48BA-BBA0-C9F15916E2AA}" dt="2022-12-06T14:05:48.974" v="50"/>
          <ac:spMkLst>
            <pc:docMk/>
            <pc:sldMk cId="636449288" sldId="260"/>
            <ac:spMk id="3" creationId="{65A70D03-1C9A-A9F6-1D82-A7EA629C43FD}"/>
          </ac:spMkLst>
        </pc:spChg>
        <pc:picChg chg="add mod">
          <ac:chgData name="Colleen Wainwright" userId="f3a4a9bb-2591-4c68-b1c6-3f2fda04774a" providerId="ADAL" clId="{D7439C86-87BC-48BA-BBA0-C9F15916E2AA}" dt="2022-12-06T14:05:55.697" v="55" actId="1076"/>
          <ac:picMkLst>
            <pc:docMk/>
            <pc:sldMk cId="636449288" sldId="260"/>
            <ac:picMk id="5" creationId="{70BBFB92-3AF9-5AEE-945B-965ACB713AC2}"/>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5869C0-3E07-4A31-9D37-C4612EFE885E}"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6855C727-BDAC-4067-AE97-84C97978DCE5}">
      <dgm:prSet phldrT="[Text]" custT="1"/>
      <dgm:spPr>
        <a:solidFill>
          <a:srgbClr val="058CB4"/>
        </a:solidFill>
      </dgm:spPr>
      <dgm:t>
        <a:bodyPr/>
        <a:lstStyle/>
        <a:p>
          <a:r>
            <a:rPr lang="en-US" sz="3200" b="1" cap="none" spc="0" dirty="0">
              <a:ln w="0"/>
              <a:effectLst>
                <a:outerShdw blurRad="38100" dist="19050" dir="2700000" algn="tl" rotWithShape="0">
                  <a:schemeClr val="dk1">
                    <a:alpha val="40000"/>
                  </a:schemeClr>
                </a:outerShdw>
              </a:effectLst>
            </a:rPr>
            <a:t>Administrative </a:t>
          </a:r>
        </a:p>
        <a:p>
          <a:r>
            <a:rPr lang="en-US" sz="3200" b="0" cap="none" spc="0" dirty="0">
              <a:ln w="0"/>
              <a:effectLst>
                <a:outerShdw blurRad="38100" dist="19050" dir="2700000" algn="tl" rotWithShape="0">
                  <a:schemeClr val="dk1">
                    <a:alpha val="40000"/>
                  </a:schemeClr>
                </a:outerShdw>
              </a:effectLst>
            </a:rPr>
            <a:t>(Division Administrators, Telehealth program administrator) </a:t>
          </a:r>
        </a:p>
      </dgm:t>
    </dgm:pt>
    <dgm:pt modelId="{D3EFB8F2-A2EE-425E-A4D1-F713C82EC695}" type="parTrans" cxnId="{937363E7-2604-4A80-A7BB-EFC209945D97}">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71E0E02F-9D51-4277-B440-64C03750669D}" type="sibTrans" cxnId="{937363E7-2604-4A80-A7BB-EFC209945D97}">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F370E492-A744-4E96-87F7-3E58C45EB527}">
      <dgm:prSet phldrT="[Text]" custT="1"/>
      <dgm:spPr>
        <a:solidFill>
          <a:srgbClr val="058CB4"/>
        </a:solidFill>
      </dgm:spPr>
      <dgm:t>
        <a:bodyPr/>
        <a:lstStyle/>
        <a:p>
          <a:r>
            <a:rPr lang="en-US" sz="3200" b="1" cap="none" spc="0" dirty="0">
              <a:ln w="0"/>
              <a:effectLst>
                <a:outerShdw blurRad="38100" dist="19050" dir="2700000" algn="tl" rotWithShape="0">
                  <a:schemeClr val="dk1">
                    <a:alpha val="40000"/>
                  </a:schemeClr>
                </a:outerShdw>
              </a:effectLst>
            </a:rPr>
            <a:t>Clinical</a:t>
          </a:r>
          <a:r>
            <a:rPr lang="en-US" sz="3200" b="0" cap="none" spc="0" dirty="0">
              <a:ln w="0"/>
              <a:effectLst>
                <a:outerShdw blurRad="38100" dist="19050" dir="2700000" algn="tl" rotWithShape="0">
                  <a:schemeClr val="dk1">
                    <a:alpha val="40000"/>
                  </a:schemeClr>
                </a:outerShdw>
              </a:effectLst>
            </a:rPr>
            <a:t> </a:t>
          </a:r>
        </a:p>
        <a:p>
          <a:r>
            <a:rPr lang="en-US" sz="3200" b="0" cap="none" spc="0" dirty="0">
              <a:ln w="0"/>
              <a:effectLst>
                <a:outerShdw blurRad="38100" dist="19050" dir="2700000" algn="tl" rotWithShape="0">
                  <a:schemeClr val="dk1">
                    <a:alpha val="40000"/>
                  </a:schemeClr>
                </a:outerShdw>
              </a:effectLst>
            </a:rPr>
            <a:t>(Neonatologists and neonatal APPs)</a:t>
          </a:r>
        </a:p>
      </dgm:t>
    </dgm:pt>
    <dgm:pt modelId="{900154FE-C6D2-4267-A55D-D698618A7DCD}" type="parTrans" cxnId="{E0EE8C93-08D1-4BFE-91C9-DB2F6B03EF61}">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CD321C26-0C0C-4812-9ED0-BA3D16BE1286}" type="sibTrans" cxnId="{E0EE8C93-08D1-4BFE-91C9-DB2F6B03EF61}">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DD3141A8-465D-40B8-BE76-78587BB0E948}">
      <dgm:prSet phldrT="[Text]" custT="1"/>
      <dgm:spPr>
        <a:solidFill>
          <a:srgbClr val="058CB4"/>
        </a:solidFill>
      </dgm:spPr>
      <dgm:t>
        <a:bodyPr/>
        <a:lstStyle/>
        <a:p>
          <a:r>
            <a:rPr lang="en-US" sz="3200" b="1" cap="none" spc="0" dirty="0">
              <a:ln w="0"/>
              <a:effectLst>
                <a:outerShdw blurRad="38100" dist="19050" dir="2700000" algn="tl" rotWithShape="0">
                  <a:schemeClr val="dk1">
                    <a:alpha val="40000"/>
                  </a:schemeClr>
                </a:outerShdw>
              </a:effectLst>
            </a:rPr>
            <a:t>Legal  </a:t>
          </a:r>
        </a:p>
        <a:p>
          <a:r>
            <a:rPr lang="en-US" sz="3200" b="0" cap="none" spc="0" dirty="0">
              <a:ln w="0"/>
              <a:effectLst>
                <a:outerShdw blurRad="38100" dist="19050" dir="2700000" algn="tl" rotWithShape="0">
                  <a:schemeClr val="dk1">
                    <a:alpha val="40000"/>
                  </a:schemeClr>
                </a:outerShdw>
              </a:effectLst>
            </a:rPr>
            <a:t>(Contracts, Credentialing)</a:t>
          </a:r>
        </a:p>
      </dgm:t>
    </dgm:pt>
    <dgm:pt modelId="{BBD732FD-A934-40B4-A3B5-6F93C4B87EBD}" type="parTrans" cxnId="{64ABF3F4-CB24-491F-9780-14E622FB6B21}">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855C6957-99B4-4506-96A9-FE826DA4264C}" type="sibTrans" cxnId="{64ABF3F4-CB24-491F-9780-14E622FB6B21}">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D8871F1D-FD2E-4EB1-B4CF-748F3AAC3EF3}">
      <dgm:prSet phldrT="[Text]" custT="1"/>
      <dgm:spPr>
        <a:solidFill>
          <a:srgbClr val="058CB4"/>
        </a:solidFill>
      </dgm:spPr>
      <dgm:t>
        <a:bodyPr/>
        <a:lstStyle/>
        <a:p>
          <a:r>
            <a:rPr lang="en-US" sz="2800" b="1" cap="none" spc="0" dirty="0">
              <a:ln w="0"/>
              <a:effectLst>
                <a:outerShdw blurRad="38100" dist="19050" dir="2700000" algn="tl" rotWithShape="0">
                  <a:schemeClr val="dk1">
                    <a:alpha val="40000"/>
                  </a:schemeClr>
                </a:outerShdw>
              </a:effectLst>
            </a:rPr>
            <a:t>Compliance/Billing </a:t>
          </a:r>
        </a:p>
        <a:p>
          <a:r>
            <a:rPr lang="en-US" sz="2800" b="0" cap="none" spc="0" dirty="0">
              <a:ln w="0"/>
              <a:effectLst>
                <a:outerShdw blurRad="38100" dist="19050" dir="2700000" algn="tl" rotWithShape="0">
                  <a:schemeClr val="dk1">
                    <a:alpha val="40000"/>
                  </a:schemeClr>
                </a:outerShdw>
              </a:effectLst>
            </a:rPr>
            <a:t>(Documentation/Coding)</a:t>
          </a:r>
        </a:p>
      </dgm:t>
    </dgm:pt>
    <dgm:pt modelId="{54181D47-73DE-4BAA-8F30-53A45E16BA73}" type="parTrans" cxnId="{9950B2C9-3A5C-4DD3-9EC1-31B267F5DE01}">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4DACAA01-41F6-4A44-8ABF-5C1380BA877E}" type="sibTrans" cxnId="{9950B2C9-3A5C-4DD3-9EC1-31B267F5DE01}">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837E438B-1542-4214-BED5-2F410A2B02D8}">
      <dgm:prSet phldrT="[Text]" custT="1"/>
      <dgm:spPr>
        <a:solidFill>
          <a:srgbClr val="058CB4"/>
        </a:solidFill>
      </dgm:spPr>
      <dgm:t>
        <a:bodyPr/>
        <a:lstStyle/>
        <a:p>
          <a:r>
            <a:rPr lang="en-US" sz="2800" b="1" cap="none" spc="0" dirty="0">
              <a:ln w="0"/>
              <a:effectLst>
                <a:outerShdw blurRad="38100" dist="19050" dir="2700000" algn="tl" rotWithShape="0">
                  <a:schemeClr val="dk1">
                    <a:alpha val="40000"/>
                  </a:schemeClr>
                </a:outerShdw>
              </a:effectLst>
            </a:rPr>
            <a:t>QI reports</a:t>
          </a:r>
        </a:p>
        <a:p>
          <a:r>
            <a:rPr lang="en-US" sz="2800" b="0" cap="none" spc="0" dirty="0">
              <a:ln w="0"/>
              <a:effectLst>
                <a:outerShdw blurRad="38100" dist="19050" dir="2700000" algn="tl" rotWithShape="0">
                  <a:schemeClr val="dk1">
                    <a:alpha val="40000"/>
                  </a:schemeClr>
                </a:outerShdw>
              </a:effectLst>
            </a:rPr>
            <a:t> (Epic analyst)</a:t>
          </a:r>
        </a:p>
      </dgm:t>
    </dgm:pt>
    <dgm:pt modelId="{EB4A1D75-B831-4111-BE2B-21BBB73F9892}" type="parTrans" cxnId="{181EE6CC-3200-45B8-82D5-873D6125BB9F}">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DE898782-BB40-48C3-A0F6-29FB24985894}" type="sibTrans" cxnId="{181EE6CC-3200-45B8-82D5-873D6125BB9F}">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AF89F1D8-F587-4167-8B4D-CB486A0ED1F9}" type="pres">
      <dgm:prSet presAssocID="{9A5869C0-3E07-4A31-9D37-C4612EFE885E}" presName="diagram" presStyleCnt="0">
        <dgm:presLayoutVars>
          <dgm:dir/>
          <dgm:resizeHandles val="exact"/>
        </dgm:presLayoutVars>
      </dgm:prSet>
      <dgm:spPr/>
    </dgm:pt>
    <dgm:pt modelId="{F1CC7FEB-183C-45F7-ABA8-4FCE26647DAD}" type="pres">
      <dgm:prSet presAssocID="{6855C727-BDAC-4067-AE97-84C97978DCE5}" presName="node" presStyleLbl="node1" presStyleIdx="0" presStyleCnt="5" custScaleX="241320" custScaleY="100599" custLinFactNeighborX="32709" custLinFactNeighborY="27993">
        <dgm:presLayoutVars>
          <dgm:bulletEnabled val="1"/>
        </dgm:presLayoutVars>
      </dgm:prSet>
      <dgm:spPr/>
    </dgm:pt>
    <dgm:pt modelId="{8360E9E9-87B2-4588-8BF5-D97C2A733335}" type="pres">
      <dgm:prSet presAssocID="{71E0E02F-9D51-4277-B440-64C03750669D}" presName="sibTrans" presStyleCnt="0"/>
      <dgm:spPr/>
    </dgm:pt>
    <dgm:pt modelId="{69231BA6-720A-4AD4-A875-68BBDB529B01}" type="pres">
      <dgm:prSet presAssocID="{F370E492-A744-4E96-87F7-3E58C45EB527}" presName="node" presStyleLbl="node1" presStyleIdx="1" presStyleCnt="5" custScaleX="241320" custScaleY="100765" custLinFactNeighborX="32472" custLinFactNeighborY="14478">
        <dgm:presLayoutVars>
          <dgm:bulletEnabled val="1"/>
        </dgm:presLayoutVars>
      </dgm:prSet>
      <dgm:spPr/>
    </dgm:pt>
    <dgm:pt modelId="{DCD658C2-42F0-46A2-8FC7-9F5D2AE6B881}" type="pres">
      <dgm:prSet presAssocID="{CD321C26-0C0C-4812-9ED0-BA3D16BE1286}" presName="sibTrans" presStyleCnt="0"/>
      <dgm:spPr/>
    </dgm:pt>
    <dgm:pt modelId="{969C44DA-B05F-4DFB-9C22-2254A386C9D7}" type="pres">
      <dgm:prSet presAssocID="{DD3141A8-465D-40B8-BE76-78587BB0E948}" presName="node" presStyleLbl="node1" presStyleIdx="2" presStyleCnt="5" custScaleX="242633" custScaleY="101097" custLinFactNeighborX="31883" custLinFactNeighborY="-1093">
        <dgm:presLayoutVars>
          <dgm:bulletEnabled val="1"/>
        </dgm:presLayoutVars>
      </dgm:prSet>
      <dgm:spPr/>
    </dgm:pt>
    <dgm:pt modelId="{F9CDEA3B-F3AE-4094-AED0-C50FF3F49AAC}" type="pres">
      <dgm:prSet presAssocID="{855C6957-99B4-4506-96A9-FE826DA4264C}" presName="sibTrans" presStyleCnt="0"/>
      <dgm:spPr/>
    </dgm:pt>
    <dgm:pt modelId="{C74E7C3F-7A9F-4FF7-AB9E-4F64F25A0B5E}" type="pres">
      <dgm:prSet presAssocID="{D8871F1D-FD2E-4EB1-B4CF-748F3AAC3EF3}" presName="node" presStyleLbl="node1" presStyleIdx="3" presStyleCnt="5" custScaleX="159678" custLinFactNeighborX="37407" custLinFactNeighborY="-19427">
        <dgm:presLayoutVars>
          <dgm:bulletEnabled val="1"/>
        </dgm:presLayoutVars>
      </dgm:prSet>
      <dgm:spPr/>
    </dgm:pt>
    <dgm:pt modelId="{22362C2B-43B8-4204-8A30-95B28C692433}" type="pres">
      <dgm:prSet presAssocID="{4DACAA01-41F6-4A44-8ABF-5C1380BA877E}" presName="sibTrans" presStyleCnt="0"/>
      <dgm:spPr/>
    </dgm:pt>
    <dgm:pt modelId="{2106F89E-71DB-45CF-9C10-1066DDA822E7}" type="pres">
      <dgm:prSet presAssocID="{837E438B-1542-4214-BED5-2F410A2B02D8}" presName="node" presStyleLbl="node1" presStyleIdx="4" presStyleCnt="5" custScaleX="83030" custLinFactNeighborX="27733" custLinFactNeighborY="-19427">
        <dgm:presLayoutVars>
          <dgm:bulletEnabled val="1"/>
        </dgm:presLayoutVars>
      </dgm:prSet>
      <dgm:spPr/>
    </dgm:pt>
  </dgm:ptLst>
  <dgm:cxnLst>
    <dgm:cxn modelId="{F8E4486C-2FCA-4914-8685-9CF2209D5904}" type="presOf" srcId="{DD3141A8-465D-40B8-BE76-78587BB0E948}" destId="{969C44DA-B05F-4DFB-9C22-2254A386C9D7}" srcOrd="0" destOrd="0" presId="urn:microsoft.com/office/officeart/2005/8/layout/default"/>
    <dgm:cxn modelId="{3A704C81-65D5-428F-9C2D-B9D820EB980A}" type="presOf" srcId="{9A5869C0-3E07-4A31-9D37-C4612EFE885E}" destId="{AF89F1D8-F587-4167-8B4D-CB486A0ED1F9}" srcOrd="0" destOrd="0" presId="urn:microsoft.com/office/officeart/2005/8/layout/default"/>
    <dgm:cxn modelId="{F2BCEB92-70D0-4CAD-B0CD-A0BB60A09615}" type="presOf" srcId="{D8871F1D-FD2E-4EB1-B4CF-748F3AAC3EF3}" destId="{C74E7C3F-7A9F-4FF7-AB9E-4F64F25A0B5E}" srcOrd="0" destOrd="0" presId="urn:microsoft.com/office/officeart/2005/8/layout/default"/>
    <dgm:cxn modelId="{E0EE8C93-08D1-4BFE-91C9-DB2F6B03EF61}" srcId="{9A5869C0-3E07-4A31-9D37-C4612EFE885E}" destId="{F370E492-A744-4E96-87F7-3E58C45EB527}" srcOrd="1" destOrd="0" parTransId="{900154FE-C6D2-4267-A55D-D698618A7DCD}" sibTransId="{CD321C26-0C0C-4812-9ED0-BA3D16BE1286}"/>
    <dgm:cxn modelId="{F32EF5AF-B960-41FA-AFC5-1B3F0E9B4BDD}" type="presOf" srcId="{F370E492-A744-4E96-87F7-3E58C45EB527}" destId="{69231BA6-720A-4AD4-A875-68BBDB529B01}" srcOrd="0" destOrd="0" presId="urn:microsoft.com/office/officeart/2005/8/layout/default"/>
    <dgm:cxn modelId="{9950B2C9-3A5C-4DD3-9EC1-31B267F5DE01}" srcId="{9A5869C0-3E07-4A31-9D37-C4612EFE885E}" destId="{D8871F1D-FD2E-4EB1-B4CF-748F3AAC3EF3}" srcOrd="3" destOrd="0" parTransId="{54181D47-73DE-4BAA-8F30-53A45E16BA73}" sibTransId="{4DACAA01-41F6-4A44-8ABF-5C1380BA877E}"/>
    <dgm:cxn modelId="{181EE6CC-3200-45B8-82D5-873D6125BB9F}" srcId="{9A5869C0-3E07-4A31-9D37-C4612EFE885E}" destId="{837E438B-1542-4214-BED5-2F410A2B02D8}" srcOrd="4" destOrd="0" parTransId="{EB4A1D75-B831-4111-BE2B-21BBB73F9892}" sibTransId="{DE898782-BB40-48C3-A0F6-29FB24985894}"/>
    <dgm:cxn modelId="{B4BBF2E0-712B-4244-B405-03A8606414DD}" type="presOf" srcId="{6855C727-BDAC-4067-AE97-84C97978DCE5}" destId="{F1CC7FEB-183C-45F7-ABA8-4FCE26647DAD}" srcOrd="0" destOrd="0" presId="urn:microsoft.com/office/officeart/2005/8/layout/default"/>
    <dgm:cxn modelId="{937363E7-2604-4A80-A7BB-EFC209945D97}" srcId="{9A5869C0-3E07-4A31-9D37-C4612EFE885E}" destId="{6855C727-BDAC-4067-AE97-84C97978DCE5}" srcOrd="0" destOrd="0" parTransId="{D3EFB8F2-A2EE-425E-A4D1-F713C82EC695}" sibTransId="{71E0E02F-9D51-4277-B440-64C03750669D}"/>
    <dgm:cxn modelId="{26D2DCE8-3137-46DB-8DFA-930C307FCF13}" type="presOf" srcId="{837E438B-1542-4214-BED5-2F410A2B02D8}" destId="{2106F89E-71DB-45CF-9C10-1066DDA822E7}" srcOrd="0" destOrd="0" presId="urn:microsoft.com/office/officeart/2005/8/layout/default"/>
    <dgm:cxn modelId="{64ABF3F4-CB24-491F-9780-14E622FB6B21}" srcId="{9A5869C0-3E07-4A31-9D37-C4612EFE885E}" destId="{DD3141A8-465D-40B8-BE76-78587BB0E948}" srcOrd="2" destOrd="0" parTransId="{BBD732FD-A934-40B4-A3B5-6F93C4B87EBD}" sibTransId="{855C6957-99B4-4506-96A9-FE826DA4264C}"/>
    <dgm:cxn modelId="{7C780551-C453-47EB-BA5A-B1627C067966}" type="presParOf" srcId="{AF89F1D8-F587-4167-8B4D-CB486A0ED1F9}" destId="{F1CC7FEB-183C-45F7-ABA8-4FCE26647DAD}" srcOrd="0" destOrd="0" presId="urn:microsoft.com/office/officeart/2005/8/layout/default"/>
    <dgm:cxn modelId="{C9C8B842-BF83-4464-B04C-FBD3EC9C96CD}" type="presParOf" srcId="{AF89F1D8-F587-4167-8B4D-CB486A0ED1F9}" destId="{8360E9E9-87B2-4588-8BF5-D97C2A733335}" srcOrd="1" destOrd="0" presId="urn:microsoft.com/office/officeart/2005/8/layout/default"/>
    <dgm:cxn modelId="{08797CEF-C94C-4AEB-B8F3-3B71468EEAF6}" type="presParOf" srcId="{AF89F1D8-F587-4167-8B4D-CB486A0ED1F9}" destId="{69231BA6-720A-4AD4-A875-68BBDB529B01}" srcOrd="2" destOrd="0" presId="urn:microsoft.com/office/officeart/2005/8/layout/default"/>
    <dgm:cxn modelId="{4A12413D-4AA4-485E-90EA-49017B767ED1}" type="presParOf" srcId="{AF89F1D8-F587-4167-8B4D-CB486A0ED1F9}" destId="{DCD658C2-42F0-46A2-8FC7-9F5D2AE6B881}" srcOrd="3" destOrd="0" presId="urn:microsoft.com/office/officeart/2005/8/layout/default"/>
    <dgm:cxn modelId="{6FEB83C5-E510-4AE0-873B-5D13C432CBFA}" type="presParOf" srcId="{AF89F1D8-F587-4167-8B4D-CB486A0ED1F9}" destId="{969C44DA-B05F-4DFB-9C22-2254A386C9D7}" srcOrd="4" destOrd="0" presId="urn:microsoft.com/office/officeart/2005/8/layout/default"/>
    <dgm:cxn modelId="{CFEADA0E-084F-4C55-B7C3-9FB178F1235C}" type="presParOf" srcId="{AF89F1D8-F587-4167-8B4D-CB486A0ED1F9}" destId="{F9CDEA3B-F3AE-4094-AED0-C50FF3F49AAC}" srcOrd="5" destOrd="0" presId="urn:microsoft.com/office/officeart/2005/8/layout/default"/>
    <dgm:cxn modelId="{5939D938-6D2B-4BCE-9C77-9E74B08C92BD}" type="presParOf" srcId="{AF89F1D8-F587-4167-8B4D-CB486A0ED1F9}" destId="{C74E7C3F-7A9F-4FF7-AB9E-4F64F25A0B5E}" srcOrd="6" destOrd="0" presId="urn:microsoft.com/office/officeart/2005/8/layout/default"/>
    <dgm:cxn modelId="{2C32E584-62C9-44E4-9D00-B9C0EDD419D0}" type="presParOf" srcId="{AF89F1D8-F587-4167-8B4D-CB486A0ED1F9}" destId="{22362C2B-43B8-4204-8A30-95B28C692433}" srcOrd="7" destOrd="0" presId="urn:microsoft.com/office/officeart/2005/8/layout/default"/>
    <dgm:cxn modelId="{1A3463E7-28DE-4160-A7F3-2FA1C8BFE947}" type="presParOf" srcId="{AF89F1D8-F587-4167-8B4D-CB486A0ED1F9}" destId="{2106F89E-71DB-45CF-9C10-1066DDA822E7}" srcOrd="8" destOrd="0" presId="urn:microsoft.com/office/officeart/2005/8/layout/default"/>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E3A3CF-3D31-46BD-9A67-BEE14393FED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AC5DF11-2C9D-43A0-ABF8-E5971C9C0C8D}">
      <dgm:prSet custT="1"/>
      <dgm:spPr/>
      <dgm:t>
        <a:bodyPr/>
        <a:lstStyle/>
        <a:p>
          <a:r>
            <a:rPr lang="en-US" sz="3200" b="1" dirty="0"/>
            <a:t>Video data</a:t>
          </a:r>
          <a:r>
            <a:rPr lang="en-US" sz="3200" dirty="0"/>
            <a:t> (n=294)</a:t>
          </a:r>
        </a:p>
        <a:p>
          <a:r>
            <a:rPr lang="en-US" sz="3200" dirty="0"/>
            <a:t>Median call duration 7 minutes (IQR 1-16). </a:t>
          </a:r>
        </a:p>
        <a:p>
          <a:r>
            <a:rPr lang="en-US" sz="3200" dirty="0"/>
            <a:t>Longest call duration was </a:t>
          </a:r>
          <a:r>
            <a:rPr lang="en-US" sz="3200" b="1" dirty="0"/>
            <a:t>3.4 hours</a:t>
          </a:r>
          <a:r>
            <a:rPr lang="en-US" sz="3200" dirty="0"/>
            <a:t>.</a:t>
          </a:r>
        </a:p>
      </dgm:t>
    </dgm:pt>
    <dgm:pt modelId="{D64237D6-A6BC-4999-9D43-FEE2D57EC5E8}" type="parTrans" cxnId="{82615EBF-C9D7-494E-8617-EE06EABE9413}">
      <dgm:prSet/>
      <dgm:spPr/>
      <dgm:t>
        <a:bodyPr/>
        <a:lstStyle/>
        <a:p>
          <a:endParaRPr lang="en-US" sz="3200"/>
        </a:p>
      </dgm:t>
    </dgm:pt>
    <dgm:pt modelId="{05A8F4EE-3AF1-4A17-A6E3-2451BBCBD35C}" type="sibTrans" cxnId="{82615EBF-C9D7-494E-8617-EE06EABE9413}">
      <dgm:prSet/>
      <dgm:spPr/>
      <dgm:t>
        <a:bodyPr/>
        <a:lstStyle/>
        <a:p>
          <a:endParaRPr lang="en-US" sz="3200"/>
        </a:p>
      </dgm:t>
    </dgm:pt>
    <dgm:pt modelId="{C7BA53FD-8F7D-4C84-BAE2-64DBDB7A6006}">
      <dgm:prSet custT="1"/>
      <dgm:spPr/>
      <dgm:t>
        <a:bodyPr/>
        <a:lstStyle/>
        <a:p>
          <a:r>
            <a:rPr lang="en-US" sz="3200" b="1" dirty="0"/>
            <a:t>Survey data </a:t>
          </a:r>
          <a:r>
            <a:rPr lang="en-US" sz="3200" b="0" dirty="0"/>
            <a:t>(n=108)</a:t>
          </a:r>
        </a:p>
        <a:p>
          <a:r>
            <a:rPr lang="en-US" sz="3200" dirty="0"/>
            <a:t>14 neonatologists reported median 22 minutes (IQR 15-34) per session</a:t>
          </a:r>
        </a:p>
        <a:p>
          <a:r>
            <a:rPr lang="en-US" sz="3200" dirty="0"/>
            <a:t>82% of sessions with 1-2 patients</a:t>
          </a:r>
        </a:p>
      </dgm:t>
    </dgm:pt>
    <dgm:pt modelId="{912ECE47-81E6-4B75-8D1C-439447CB2522}" type="parTrans" cxnId="{72D25A27-5310-4E4A-88D7-36E1E720EDD2}">
      <dgm:prSet/>
      <dgm:spPr/>
      <dgm:t>
        <a:bodyPr/>
        <a:lstStyle/>
        <a:p>
          <a:endParaRPr lang="en-US" sz="3200"/>
        </a:p>
      </dgm:t>
    </dgm:pt>
    <dgm:pt modelId="{80D5E8D4-6BB3-4932-8800-1AEDB8D4F07A}" type="sibTrans" cxnId="{72D25A27-5310-4E4A-88D7-36E1E720EDD2}">
      <dgm:prSet/>
      <dgm:spPr/>
      <dgm:t>
        <a:bodyPr/>
        <a:lstStyle/>
        <a:p>
          <a:endParaRPr lang="en-US" sz="3200"/>
        </a:p>
      </dgm:t>
    </dgm:pt>
    <dgm:pt modelId="{864EB4DF-FE2C-4502-B5AE-F97EF41C925F}">
      <dgm:prSet custT="1"/>
      <dgm:spPr/>
      <dgm:t>
        <a:bodyPr/>
        <a:lstStyle/>
        <a:p>
          <a:r>
            <a:rPr lang="en-US" sz="3200" dirty="0"/>
            <a:t>Participated in multi-site research study on neonatal telehealth with </a:t>
          </a:r>
          <a:r>
            <a:rPr lang="en-US" sz="3200" b="1" dirty="0"/>
            <a:t>2 publications</a:t>
          </a:r>
          <a:r>
            <a:rPr lang="en-US" sz="3200" dirty="0"/>
            <a:t>.</a:t>
          </a:r>
        </a:p>
      </dgm:t>
    </dgm:pt>
    <dgm:pt modelId="{0A1FCF16-04DC-4F10-9530-D70E4694FEDD}" type="parTrans" cxnId="{245CC92D-197B-42B7-B346-3714FA99DBF8}">
      <dgm:prSet/>
      <dgm:spPr/>
      <dgm:t>
        <a:bodyPr/>
        <a:lstStyle/>
        <a:p>
          <a:endParaRPr lang="en-US" sz="3200"/>
        </a:p>
      </dgm:t>
    </dgm:pt>
    <dgm:pt modelId="{C0177C43-1705-4C6C-B684-DD86B488F92E}" type="sibTrans" cxnId="{245CC92D-197B-42B7-B346-3714FA99DBF8}">
      <dgm:prSet/>
      <dgm:spPr/>
      <dgm:t>
        <a:bodyPr/>
        <a:lstStyle/>
        <a:p>
          <a:endParaRPr lang="en-US" sz="3200"/>
        </a:p>
      </dgm:t>
    </dgm:pt>
    <dgm:pt modelId="{A3861AED-3251-41FA-8B0D-29C3E01CEC54}">
      <dgm:prSet custT="1"/>
      <dgm:spPr/>
      <dgm:t>
        <a:bodyPr/>
        <a:lstStyle/>
        <a:p>
          <a:r>
            <a:rPr lang="en-US" sz="3200" dirty="0"/>
            <a:t>Parents or caregivers were present in 40% of sessions and engaged </a:t>
          </a:r>
          <a:r>
            <a:rPr lang="en-US" sz="3200" b="1" dirty="0"/>
            <a:t>“as though I was there in person”.</a:t>
          </a:r>
          <a:endParaRPr lang="en-US" sz="3200" dirty="0"/>
        </a:p>
      </dgm:t>
    </dgm:pt>
    <dgm:pt modelId="{D23B73D1-80DA-457D-B86A-C2530DFDC71E}" type="parTrans" cxnId="{FF4E514D-BCFD-40C7-8BA9-088BC01C1406}">
      <dgm:prSet/>
      <dgm:spPr/>
      <dgm:t>
        <a:bodyPr/>
        <a:lstStyle/>
        <a:p>
          <a:endParaRPr lang="en-US"/>
        </a:p>
      </dgm:t>
    </dgm:pt>
    <dgm:pt modelId="{0A5A1343-7BFD-457F-9267-B2EE88F20017}" type="sibTrans" cxnId="{FF4E514D-BCFD-40C7-8BA9-088BC01C1406}">
      <dgm:prSet/>
      <dgm:spPr/>
      <dgm:t>
        <a:bodyPr/>
        <a:lstStyle/>
        <a:p>
          <a:endParaRPr lang="en-US"/>
        </a:p>
      </dgm:t>
    </dgm:pt>
    <dgm:pt modelId="{C8F28E7C-32E1-4F34-BEAB-7DDE6BBAA8E5}" type="pres">
      <dgm:prSet presAssocID="{73E3A3CF-3D31-46BD-9A67-BEE14393FEDC}" presName="vert0" presStyleCnt="0">
        <dgm:presLayoutVars>
          <dgm:dir/>
          <dgm:animOne val="branch"/>
          <dgm:animLvl val="lvl"/>
        </dgm:presLayoutVars>
      </dgm:prSet>
      <dgm:spPr/>
    </dgm:pt>
    <dgm:pt modelId="{E93D587C-0795-429B-9BE5-6D6A7F24294D}" type="pres">
      <dgm:prSet presAssocID="{4AC5DF11-2C9D-43A0-ABF8-E5971C9C0C8D}" presName="thickLine" presStyleLbl="alignNode1" presStyleIdx="0" presStyleCnt="4"/>
      <dgm:spPr/>
    </dgm:pt>
    <dgm:pt modelId="{EED68F5E-C3DD-4458-AF1E-01863FCF9C77}" type="pres">
      <dgm:prSet presAssocID="{4AC5DF11-2C9D-43A0-ABF8-E5971C9C0C8D}" presName="horz1" presStyleCnt="0"/>
      <dgm:spPr/>
    </dgm:pt>
    <dgm:pt modelId="{E46790B3-783E-4EEC-808F-969E5B96457F}" type="pres">
      <dgm:prSet presAssocID="{4AC5DF11-2C9D-43A0-ABF8-E5971C9C0C8D}" presName="tx1" presStyleLbl="revTx" presStyleIdx="0" presStyleCnt="4"/>
      <dgm:spPr/>
    </dgm:pt>
    <dgm:pt modelId="{B40EA37D-5E09-4207-A651-EBE1B1531B9C}" type="pres">
      <dgm:prSet presAssocID="{4AC5DF11-2C9D-43A0-ABF8-E5971C9C0C8D}" presName="vert1" presStyleCnt="0"/>
      <dgm:spPr/>
    </dgm:pt>
    <dgm:pt modelId="{B3C1EF24-6DED-425F-8958-6CC17868BABD}" type="pres">
      <dgm:prSet presAssocID="{C7BA53FD-8F7D-4C84-BAE2-64DBDB7A6006}" presName="thickLine" presStyleLbl="alignNode1" presStyleIdx="1" presStyleCnt="4"/>
      <dgm:spPr/>
    </dgm:pt>
    <dgm:pt modelId="{5AC6E35F-9622-42CB-9074-25C708CA48A3}" type="pres">
      <dgm:prSet presAssocID="{C7BA53FD-8F7D-4C84-BAE2-64DBDB7A6006}" presName="horz1" presStyleCnt="0"/>
      <dgm:spPr/>
    </dgm:pt>
    <dgm:pt modelId="{4D2400A0-4A4A-4564-8AB6-97251A61A545}" type="pres">
      <dgm:prSet presAssocID="{C7BA53FD-8F7D-4C84-BAE2-64DBDB7A6006}" presName="tx1" presStyleLbl="revTx" presStyleIdx="1" presStyleCnt="4" custScaleY="125784"/>
      <dgm:spPr/>
    </dgm:pt>
    <dgm:pt modelId="{8033A21D-5958-4089-A9BD-5B765CA5CBCD}" type="pres">
      <dgm:prSet presAssocID="{C7BA53FD-8F7D-4C84-BAE2-64DBDB7A6006}" presName="vert1" presStyleCnt="0"/>
      <dgm:spPr/>
    </dgm:pt>
    <dgm:pt modelId="{FC35A123-1C6F-433C-8301-03B643BBC20B}" type="pres">
      <dgm:prSet presAssocID="{A3861AED-3251-41FA-8B0D-29C3E01CEC54}" presName="thickLine" presStyleLbl="alignNode1" presStyleIdx="2" presStyleCnt="4"/>
      <dgm:spPr/>
    </dgm:pt>
    <dgm:pt modelId="{6AC64259-B83D-4172-A926-771980FC756A}" type="pres">
      <dgm:prSet presAssocID="{A3861AED-3251-41FA-8B0D-29C3E01CEC54}" presName="horz1" presStyleCnt="0"/>
      <dgm:spPr/>
    </dgm:pt>
    <dgm:pt modelId="{C737D304-63C1-4ABE-842C-C77B9E12609D}" type="pres">
      <dgm:prSet presAssocID="{A3861AED-3251-41FA-8B0D-29C3E01CEC54}" presName="tx1" presStyleLbl="revTx" presStyleIdx="2" presStyleCnt="4" custScaleY="96301"/>
      <dgm:spPr/>
    </dgm:pt>
    <dgm:pt modelId="{9C70DC89-5A7E-42F3-B862-25E2E99A3BD5}" type="pres">
      <dgm:prSet presAssocID="{A3861AED-3251-41FA-8B0D-29C3E01CEC54}" presName="vert1" presStyleCnt="0"/>
      <dgm:spPr/>
    </dgm:pt>
    <dgm:pt modelId="{408F21C0-443B-4857-BECB-0E944D27845D}" type="pres">
      <dgm:prSet presAssocID="{864EB4DF-FE2C-4502-B5AE-F97EF41C925F}" presName="thickLine" presStyleLbl="alignNode1" presStyleIdx="3" presStyleCnt="4"/>
      <dgm:spPr/>
    </dgm:pt>
    <dgm:pt modelId="{7D275F5F-BB06-4C3C-A45F-96A52BE31600}" type="pres">
      <dgm:prSet presAssocID="{864EB4DF-FE2C-4502-B5AE-F97EF41C925F}" presName="horz1" presStyleCnt="0"/>
      <dgm:spPr/>
    </dgm:pt>
    <dgm:pt modelId="{0E9AD6B9-F533-408F-BBEE-0B1B483CFEF3}" type="pres">
      <dgm:prSet presAssocID="{864EB4DF-FE2C-4502-B5AE-F97EF41C925F}" presName="tx1" presStyleLbl="revTx" presStyleIdx="3" presStyleCnt="4"/>
      <dgm:spPr/>
    </dgm:pt>
    <dgm:pt modelId="{134E6E0D-B1BF-4B2A-B7D8-E88A6CA446BB}" type="pres">
      <dgm:prSet presAssocID="{864EB4DF-FE2C-4502-B5AE-F97EF41C925F}" presName="vert1" presStyleCnt="0"/>
      <dgm:spPr/>
    </dgm:pt>
  </dgm:ptLst>
  <dgm:cxnLst>
    <dgm:cxn modelId="{72D25A27-5310-4E4A-88D7-36E1E720EDD2}" srcId="{73E3A3CF-3D31-46BD-9A67-BEE14393FEDC}" destId="{C7BA53FD-8F7D-4C84-BAE2-64DBDB7A6006}" srcOrd="1" destOrd="0" parTransId="{912ECE47-81E6-4B75-8D1C-439447CB2522}" sibTransId="{80D5E8D4-6BB3-4932-8800-1AEDB8D4F07A}"/>
    <dgm:cxn modelId="{245CC92D-197B-42B7-B346-3714FA99DBF8}" srcId="{73E3A3CF-3D31-46BD-9A67-BEE14393FEDC}" destId="{864EB4DF-FE2C-4502-B5AE-F97EF41C925F}" srcOrd="3" destOrd="0" parTransId="{0A1FCF16-04DC-4F10-9530-D70E4694FEDD}" sibTransId="{C0177C43-1705-4C6C-B684-DD86B488F92E}"/>
    <dgm:cxn modelId="{FBE17D36-F582-4C86-9B81-8427AB244998}" type="presOf" srcId="{73E3A3CF-3D31-46BD-9A67-BEE14393FEDC}" destId="{C8F28E7C-32E1-4F34-BEAB-7DDE6BBAA8E5}" srcOrd="0" destOrd="0" presId="urn:microsoft.com/office/officeart/2008/layout/LinedList"/>
    <dgm:cxn modelId="{11FDD33D-2A07-4A50-9014-3A70C08E5DF0}" type="presOf" srcId="{A3861AED-3251-41FA-8B0D-29C3E01CEC54}" destId="{C737D304-63C1-4ABE-842C-C77B9E12609D}" srcOrd="0" destOrd="0" presId="urn:microsoft.com/office/officeart/2008/layout/LinedList"/>
    <dgm:cxn modelId="{FF4E514D-BCFD-40C7-8BA9-088BC01C1406}" srcId="{73E3A3CF-3D31-46BD-9A67-BEE14393FEDC}" destId="{A3861AED-3251-41FA-8B0D-29C3E01CEC54}" srcOrd="2" destOrd="0" parTransId="{D23B73D1-80DA-457D-B86A-C2530DFDC71E}" sibTransId="{0A5A1343-7BFD-457F-9267-B2EE88F20017}"/>
    <dgm:cxn modelId="{901A916D-1ECA-4F14-8158-0853BABC20AE}" type="presOf" srcId="{4AC5DF11-2C9D-43A0-ABF8-E5971C9C0C8D}" destId="{E46790B3-783E-4EEC-808F-969E5B96457F}" srcOrd="0" destOrd="0" presId="urn:microsoft.com/office/officeart/2008/layout/LinedList"/>
    <dgm:cxn modelId="{A3F5F3AA-6950-4750-96C6-EA1B1F498CA7}" type="presOf" srcId="{864EB4DF-FE2C-4502-B5AE-F97EF41C925F}" destId="{0E9AD6B9-F533-408F-BBEE-0B1B483CFEF3}" srcOrd="0" destOrd="0" presId="urn:microsoft.com/office/officeart/2008/layout/LinedList"/>
    <dgm:cxn modelId="{052787BD-89BE-428A-993C-13480A590400}" type="presOf" srcId="{C7BA53FD-8F7D-4C84-BAE2-64DBDB7A6006}" destId="{4D2400A0-4A4A-4564-8AB6-97251A61A545}" srcOrd="0" destOrd="0" presId="urn:microsoft.com/office/officeart/2008/layout/LinedList"/>
    <dgm:cxn modelId="{82615EBF-C9D7-494E-8617-EE06EABE9413}" srcId="{73E3A3CF-3D31-46BD-9A67-BEE14393FEDC}" destId="{4AC5DF11-2C9D-43A0-ABF8-E5971C9C0C8D}" srcOrd="0" destOrd="0" parTransId="{D64237D6-A6BC-4999-9D43-FEE2D57EC5E8}" sibTransId="{05A8F4EE-3AF1-4A17-A6E3-2451BBCBD35C}"/>
    <dgm:cxn modelId="{0D454224-4A7B-4A1A-9BB4-0873309D715D}" type="presParOf" srcId="{C8F28E7C-32E1-4F34-BEAB-7DDE6BBAA8E5}" destId="{E93D587C-0795-429B-9BE5-6D6A7F24294D}" srcOrd="0" destOrd="0" presId="urn:microsoft.com/office/officeart/2008/layout/LinedList"/>
    <dgm:cxn modelId="{B00EF829-859A-4DC7-80CD-2F20C7D869A2}" type="presParOf" srcId="{C8F28E7C-32E1-4F34-BEAB-7DDE6BBAA8E5}" destId="{EED68F5E-C3DD-4458-AF1E-01863FCF9C77}" srcOrd="1" destOrd="0" presId="urn:microsoft.com/office/officeart/2008/layout/LinedList"/>
    <dgm:cxn modelId="{0CD82758-154F-427C-8AA3-59B27E38D9E4}" type="presParOf" srcId="{EED68F5E-C3DD-4458-AF1E-01863FCF9C77}" destId="{E46790B3-783E-4EEC-808F-969E5B96457F}" srcOrd="0" destOrd="0" presId="urn:microsoft.com/office/officeart/2008/layout/LinedList"/>
    <dgm:cxn modelId="{A25B0F45-A6C6-4858-9ED2-322F1439155D}" type="presParOf" srcId="{EED68F5E-C3DD-4458-AF1E-01863FCF9C77}" destId="{B40EA37D-5E09-4207-A651-EBE1B1531B9C}" srcOrd="1" destOrd="0" presId="urn:microsoft.com/office/officeart/2008/layout/LinedList"/>
    <dgm:cxn modelId="{8029008C-B5CD-4599-8387-4A133ED5DA43}" type="presParOf" srcId="{C8F28E7C-32E1-4F34-BEAB-7DDE6BBAA8E5}" destId="{B3C1EF24-6DED-425F-8958-6CC17868BABD}" srcOrd="2" destOrd="0" presId="urn:microsoft.com/office/officeart/2008/layout/LinedList"/>
    <dgm:cxn modelId="{AD2F6611-8484-4EDF-A2E5-4DBFB9B21501}" type="presParOf" srcId="{C8F28E7C-32E1-4F34-BEAB-7DDE6BBAA8E5}" destId="{5AC6E35F-9622-42CB-9074-25C708CA48A3}" srcOrd="3" destOrd="0" presId="urn:microsoft.com/office/officeart/2008/layout/LinedList"/>
    <dgm:cxn modelId="{0F2FE179-C18F-44DB-9753-3B9FB39C1D31}" type="presParOf" srcId="{5AC6E35F-9622-42CB-9074-25C708CA48A3}" destId="{4D2400A0-4A4A-4564-8AB6-97251A61A545}" srcOrd="0" destOrd="0" presId="urn:microsoft.com/office/officeart/2008/layout/LinedList"/>
    <dgm:cxn modelId="{2CDEAE2C-464B-4CE8-A72B-F1CA35B979D1}" type="presParOf" srcId="{5AC6E35F-9622-42CB-9074-25C708CA48A3}" destId="{8033A21D-5958-4089-A9BD-5B765CA5CBCD}" srcOrd="1" destOrd="0" presId="urn:microsoft.com/office/officeart/2008/layout/LinedList"/>
    <dgm:cxn modelId="{D0226A18-2FB4-4255-8214-949BBDCB0215}" type="presParOf" srcId="{C8F28E7C-32E1-4F34-BEAB-7DDE6BBAA8E5}" destId="{FC35A123-1C6F-433C-8301-03B643BBC20B}" srcOrd="4" destOrd="0" presId="urn:microsoft.com/office/officeart/2008/layout/LinedList"/>
    <dgm:cxn modelId="{B49F585B-FD4A-4D01-B25A-7EE56AEB38DF}" type="presParOf" srcId="{C8F28E7C-32E1-4F34-BEAB-7DDE6BBAA8E5}" destId="{6AC64259-B83D-4172-A926-771980FC756A}" srcOrd="5" destOrd="0" presId="urn:microsoft.com/office/officeart/2008/layout/LinedList"/>
    <dgm:cxn modelId="{DCB81184-511D-4CFE-B555-831BAA1DA917}" type="presParOf" srcId="{6AC64259-B83D-4172-A926-771980FC756A}" destId="{C737D304-63C1-4ABE-842C-C77B9E12609D}" srcOrd="0" destOrd="0" presId="urn:microsoft.com/office/officeart/2008/layout/LinedList"/>
    <dgm:cxn modelId="{707B188B-0266-4F7D-8328-8B881FF5341B}" type="presParOf" srcId="{6AC64259-B83D-4172-A926-771980FC756A}" destId="{9C70DC89-5A7E-42F3-B862-25E2E99A3BD5}" srcOrd="1" destOrd="0" presId="urn:microsoft.com/office/officeart/2008/layout/LinedList"/>
    <dgm:cxn modelId="{8E9D22BB-D866-457F-9E70-924A258E4091}" type="presParOf" srcId="{C8F28E7C-32E1-4F34-BEAB-7DDE6BBAA8E5}" destId="{408F21C0-443B-4857-BECB-0E944D27845D}" srcOrd="6" destOrd="0" presId="urn:microsoft.com/office/officeart/2008/layout/LinedList"/>
    <dgm:cxn modelId="{CCDB6B61-DE16-478F-9C45-CCEF618C1636}" type="presParOf" srcId="{C8F28E7C-32E1-4F34-BEAB-7DDE6BBAA8E5}" destId="{7D275F5F-BB06-4C3C-A45F-96A52BE31600}" srcOrd="7" destOrd="0" presId="urn:microsoft.com/office/officeart/2008/layout/LinedList"/>
    <dgm:cxn modelId="{1582D744-B728-4389-AB82-2A849E291774}" type="presParOf" srcId="{7D275F5F-BB06-4C3C-A45F-96A52BE31600}" destId="{0E9AD6B9-F533-408F-BBEE-0B1B483CFEF3}" srcOrd="0" destOrd="0" presId="urn:microsoft.com/office/officeart/2008/layout/LinedList"/>
    <dgm:cxn modelId="{C8D34F07-23AC-4329-B52C-B5523BE6576B}" type="presParOf" srcId="{7D275F5F-BB06-4C3C-A45F-96A52BE31600}" destId="{134E6E0D-B1BF-4B2A-B7D8-E88A6CA446BB}" srcOrd="1" destOrd="0" presId="urn:microsoft.com/office/officeart/2008/layout/LinedList"/>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A3E3D7-F093-46BA-AF97-12F6CAB604A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6A54B78-4A9E-404D-BA81-6BCDA296BAAC}">
      <dgm:prSet/>
      <dgm:spPr>
        <a:solidFill>
          <a:srgbClr val="058CB4"/>
        </a:solidFill>
      </dgm:spPr>
      <dgm:t>
        <a:bodyPr/>
        <a:lstStyle/>
        <a:p>
          <a:r>
            <a:rPr lang="en-US" dirty="0"/>
            <a:t>Obtain administrative support</a:t>
          </a:r>
        </a:p>
      </dgm:t>
    </dgm:pt>
    <dgm:pt modelId="{3277375F-BDCA-4C4E-A585-63B9C8DDAEB0}" type="parTrans" cxnId="{891469A7-898A-4A8E-8A98-5A051D7189E8}">
      <dgm:prSet/>
      <dgm:spPr/>
      <dgm:t>
        <a:bodyPr/>
        <a:lstStyle/>
        <a:p>
          <a:endParaRPr lang="en-US"/>
        </a:p>
      </dgm:t>
    </dgm:pt>
    <dgm:pt modelId="{C715288A-41C9-4641-B659-70988F561656}" type="sibTrans" cxnId="{891469A7-898A-4A8E-8A98-5A051D7189E8}">
      <dgm:prSet/>
      <dgm:spPr/>
      <dgm:t>
        <a:bodyPr/>
        <a:lstStyle/>
        <a:p>
          <a:endParaRPr lang="en-US"/>
        </a:p>
      </dgm:t>
    </dgm:pt>
    <dgm:pt modelId="{8C7D632A-2384-4117-8C34-280FBD0B68B3}">
      <dgm:prSet/>
      <dgm:spPr>
        <a:solidFill>
          <a:srgbClr val="058CB4"/>
        </a:solidFill>
      </dgm:spPr>
      <dgm:t>
        <a:bodyPr/>
        <a:lstStyle/>
        <a:p>
          <a:r>
            <a:rPr lang="en-US" dirty="0"/>
            <a:t>Track quality metrics</a:t>
          </a:r>
        </a:p>
      </dgm:t>
    </dgm:pt>
    <dgm:pt modelId="{01C84113-185B-442F-9093-833DF03627E0}" type="parTrans" cxnId="{7AE52416-B6E5-4C0A-A923-46E1F939B7E5}">
      <dgm:prSet/>
      <dgm:spPr/>
      <dgm:t>
        <a:bodyPr/>
        <a:lstStyle/>
        <a:p>
          <a:endParaRPr lang="en-US"/>
        </a:p>
      </dgm:t>
    </dgm:pt>
    <dgm:pt modelId="{7ECB2BD7-2ECF-44A3-8C00-F81D6172F90E}" type="sibTrans" cxnId="{7AE52416-B6E5-4C0A-A923-46E1F939B7E5}">
      <dgm:prSet/>
      <dgm:spPr/>
      <dgm:t>
        <a:bodyPr/>
        <a:lstStyle/>
        <a:p>
          <a:endParaRPr lang="en-US"/>
        </a:p>
      </dgm:t>
    </dgm:pt>
    <dgm:pt modelId="{BFE356E9-0EAE-49CC-AC40-9A5835AC6D31}">
      <dgm:prSet/>
      <dgm:spPr>
        <a:solidFill>
          <a:srgbClr val="058CB4"/>
        </a:solidFill>
      </dgm:spPr>
      <dgm:t>
        <a:bodyPr/>
        <a:lstStyle/>
        <a:p>
          <a:r>
            <a:rPr lang="en-US" dirty="0"/>
            <a:t>Track provider and family satisfaction</a:t>
          </a:r>
        </a:p>
      </dgm:t>
    </dgm:pt>
    <dgm:pt modelId="{0F563A27-4859-4120-8100-68B2F65D36C7}" type="parTrans" cxnId="{5475EC7F-B7FF-4202-B0C3-EC06E61B2C95}">
      <dgm:prSet/>
      <dgm:spPr/>
      <dgm:t>
        <a:bodyPr/>
        <a:lstStyle/>
        <a:p>
          <a:endParaRPr lang="en-US"/>
        </a:p>
      </dgm:t>
    </dgm:pt>
    <dgm:pt modelId="{569775C0-5F3A-4821-A7B1-2D80F33332BE}" type="sibTrans" cxnId="{5475EC7F-B7FF-4202-B0C3-EC06E61B2C95}">
      <dgm:prSet/>
      <dgm:spPr/>
      <dgm:t>
        <a:bodyPr/>
        <a:lstStyle/>
        <a:p>
          <a:endParaRPr lang="en-US"/>
        </a:p>
      </dgm:t>
    </dgm:pt>
    <dgm:pt modelId="{741E7540-737C-4300-B050-977CE6550CD0}">
      <dgm:prSet/>
      <dgm:spPr>
        <a:solidFill>
          <a:srgbClr val="058CB4"/>
        </a:solidFill>
      </dgm:spPr>
      <dgm:t>
        <a:bodyPr/>
        <a:lstStyle/>
        <a:p>
          <a:r>
            <a:rPr lang="en-US" dirty="0"/>
            <a:t>Track division revenue from contracts and fee-for-service billing.</a:t>
          </a:r>
        </a:p>
      </dgm:t>
    </dgm:pt>
    <dgm:pt modelId="{03D1FC00-57A0-4804-B8CE-69B6A3C94036}" type="parTrans" cxnId="{8DC2E412-BF62-4C98-91D4-80DE28E2B71D}">
      <dgm:prSet/>
      <dgm:spPr/>
      <dgm:t>
        <a:bodyPr/>
        <a:lstStyle/>
        <a:p>
          <a:endParaRPr lang="en-US"/>
        </a:p>
      </dgm:t>
    </dgm:pt>
    <dgm:pt modelId="{A05C4036-CC7E-4AC1-AF5E-D65055FAAC24}" type="sibTrans" cxnId="{8DC2E412-BF62-4C98-91D4-80DE28E2B71D}">
      <dgm:prSet/>
      <dgm:spPr/>
      <dgm:t>
        <a:bodyPr/>
        <a:lstStyle/>
        <a:p>
          <a:endParaRPr lang="en-US"/>
        </a:p>
      </dgm:t>
    </dgm:pt>
    <dgm:pt modelId="{A7B27132-1537-466A-BCF3-3C427B12084B}">
      <dgm:prSet/>
      <dgm:spPr>
        <a:solidFill>
          <a:srgbClr val="058CB4"/>
        </a:solidFill>
      </dgm:spPr>
      <dgm:t>
        <a:bodyPr/>
        <a:lstStyle/>
        <a:p>
          <a:r>
            <a:rPr lang="en-US" dirty="0"/>
            <a:t>Track referral volumes and transports prevented</a:t>
          </a:r>
        </a:p>
      </dgm:t>
    </dgm:pt>
    <dgm:pt modelId="{F4B14E1A-1294-4AB0-8DA7-D357335EB3AE}" type="parTrans" cxnId="{43893EE4-171D-42EC-A30D-720571862C70}">
      <dgm:prSet/>
      <dgm:spPr/>
      <dgm:t>
        <a:bodyPr/>
        <a:lstStyle/>
        <a:p>
          <a:endParaRPr lang="en-US"/>
        </a:p>
      </dgm:t>
    </dgm:pt>
    <dgm:pt modelId="{2EEA65CD-E99F-4EE5-84A2-E866DAC77E92}" type="sibTrans" cxnId="{43893EE4-171D-42EC-A30D-720571862C70}">
      <dgm:prSet/>
      <dgm:spPr/>
      <dgm:t>
        <a:bodyPr/>
        <a:lstStyle/>
        <a:p>
          <a:endParaRPr lang="en-US"/>
        </a:p>
      </dgm:t>
    </dgm:pt>
    <dgm:pt modelId="{5881390D-9E75-4B65-9462-81BD481D8FF1}">
      <dgm:prSet/>
      <dgm:spPr>
        <a:solidFill>
          <a:srgbClr val="058CB4"/>
        </a:solidFill>
      </dgm:spPr>
      <dgm:t>
        <a:bodyPr/>
        <a:lstStyle/>
        <a:p>
          <a:r>
            <a:rPr lang="en-US" dirty="0"/>
            <a:t>Expand telemedicine services in other disciplines.</a:t>
          </a:r>
        </a:p>
      </dgm:t>
    </dgm:pt>
    <dgm:pt modelId="{CB616167-0A78-4AB9-9BD8-14D0A00026A6}" type="parTrans" cxnId="{E5CD7DC9-3479-404A-B957-6AFC3BF027B0}">
      <dgm:prSet/>
      <dgm:spPr/>
      <dgm:t>
        <a:bodyPr/>
        <a:lstStyle/>
        <a:p>
          <a:endParaRPr lang="en-US"/>
        </a:p>
      </dgm:t>
    </dgm:pt>
    <dgm:pt modelId="{B8D42284-013B-4948-BEC6-8C23DE19550C}" type="sibTrans" cxnId="{E5CD7DC9-3479-404A-B957-6AFC3BF027B0}">
      <dgm:prSet/>
      <dgm:spPr/>
      <dgm:t>
        <a:bodyPr/>
        <a:lstStyle/>
        <a:p>
          <a:endParaRPr lang="en-US"/>
        </a:p>
      </dgm:t>
    </dgm:pt>
    <dgm:pt modelId="{2E6BF6BA-6A97-4427-8D05-28DF2D521C16}" type="pres">
      <dgm:prSet presAssocID="{FAA3E3D7-F093-46BA-AF97-12F6CAB604A5}" presName="diagram" presStyleCnt="0">
        <dgm:presLayoutVars>
          <dgm:dir/>
          <dgm:resizeHandles val="exact"/>
        </dgm:presLayoutVars>
      </dgm:prSet>
      <dgm:spPr/>
    </dgm:pt>
    <dgm:pt modelId="{F755C286-C9EF-4A7D-A00C-6CF4E8B0208B}" type="pres">
      <dgm:prSet presAssocID="{D6A54B78-4A9E-404D-BA81-6BCDA296BAAC}" presName="node" presStyleLbl="node1" presStyleIdx="0" presStyleCnt="6">
        <dgm:presLayoutVars>
          <dgm:bulletEnabled val="1"/>
        </dgm:presLayoutVars>
      </dgm:prSet>
      <dgm:spPr/>
    </dgm:pt>
    <dgm:pt modelId="{B58FFB3B-C9D9-4B1E-8E1D-A5D41FEBE495}" type="pres">
      <dgm:prSet presAssocID="{C715288A-41C9-4641-B659-70988F561656}" presName="sibTrans" presStyleCnt="0"/>
      <dgm:spPr/>
    </dgm:pt>
    <dgm:pt modelId="{FAD4DEA7-6273-4D4C-ACF9-E11C63F97F91}" type="pres">
      <dgm:prSet presAssocID="{8C7D632A-2384-4117-8C34-280FBD0B68B3}" presName="node" presStyleLbl="node1" presStyleIdx="1" presStyleCnt="6">
        <dgm:presLayoutVars>
          <dgm:bulletEnabled val="1"/>
        </dgm:presLayoutVars>
      </dgm:prSet>
      <dgm:spPr/>
    </dgm:pt>
    <dgm:pt modelId="{CD8DDDAE-F3C5-4528-830D-5425DEF27255}" type="pres">
      <dgm:prSet presAssocID="{7ECB2BD7-2ECF-44A3-8C00-F81D6172F90E}" presName="sibTrans" presStyleCnt="0"/>
      <dgm:spPr/>
    </dgm:pt>
    <dgm:pt modelId="{75D68B2D-981F-4D9C-85BC-CF096E7A6C7F}" type="pres">
      <dgm:prSet presAssocID="{BFE356E9-0EAE-49CC-AC40-9A5835AC6D31}" presName="node" presStyleLbl="node1" presStyleIdx="2" presStyleCnt="6">
        <dgm:presLayoutVars>
          <dgm:bulletEnabled val="1"/>
        </dgm:presLayoutVars>
      </dgm:prSet>
      <dgm:spPr/>
    </dgm:pt>
    <dgm:pt modelId="{DBAD381F-713D-4B89-B574-D5D076942AD5}" type="pres">
      <dgm:prSet presAssocID="{569775C0-5F3A-4821-A7B1-2D80F33332BE}" presName="sibTrans" presStyleCnt="0"/>
      <dgm:spPr/>
    </dgm:pt>
    <dgm:pt modelId="{F83D79DA-135A-4042-9AF3-4F14B21E2095}" type="pres">
      <dgm:prSet presAssocID="{741E7540-737C-4300-B050-977CE6550CD0}" presName="node" presStyleLbl="node1" presStyleIdx="3" presStyleCnt="6">
        <dgm:presLayoutVars>
          <dgm:bulletEnabled val="1"/>
        </dgm:presLayoutVars>
      </dgm:prSet>
      <dgm:spPr/>
    </dgm:pt>
    <dgm:pt modelId="{93DF9861-C27F-4411-BCFB-6D66370182D1}" type="pres">
      <dgm:prSet presAssocID="{A05C4036-CC7E-4AC1-AF5E-D65055FAAC24}" presName="sibTrans" presStyleCnt="0"/>
      <dgm:spPr/>
    </dgm:pt>
    <dgm:pt modelId="{E59127EE-0DDA-4225-8514-529A005EBC25}" type="pres">
      <dgm:prSet presAssocID="{A7B27132-1537-466A-BCF3-3C427B12084B}" presName="node" presStyleLbl="node1" presStyleIdx="4" presStyleCnt="6">
        <dgm:presLayoutVars>
          <dgm:bulletEnabled val="1"/>
        </dgm:presLayoutVars>
      </dgm:prSet>
      <dgm:spPr/>
    </dgm:pt>
    <dgm:pt modelId="{460055C8-CD0B-4C30-905B-2C608F3B55DA}" type="pres">
      <dgm:prSet presAssocID="{2EEA65CD-E99F-4EE5-84A2-E866DAC77E92}" presName="sibTrans" presStyleCnt="0"/>
      <dgm:spPr/>
    </dgm:pt>
    <dgm:pt modelId="{E6ACEEA3-5A44-4C28-82CD-F23802D91E1C}" type="pres">
      <dgm:prSet presAssocID="{5881390D-9E75-4B65-9462-81BD481D8FF1}" presName="node" presStyleLbl="node1" presStyleIdx="5" presStyleCnt="6">
        <dgm:presLayoutVars>
          <dgm:bulletEnabled val="1"/>
        </dgm:presLayoutVars>
      </dgm:prSet>
      <dgm:spPr/>
    </dgm:pt>
  </dgm:ptLst>
  <dgm:cxnLst>
    <dgm:cxn modelId="{8DC2E412-BF62-4C98-91D4-80DE28E2B71D}" srcId="{FAA3E3D7-F093-46BA-AF97-12F6CAB604A5}" destId="{741E7540-737C-4300-B050-977CE6550CD0}" srcOrd="3" destOrd="0" parTransId="{03D1FC00-57A0-4804-B8CE-69B6A3C94036}" sibTransId="{A05C4036-CC7E-4AC1-AF5E-D65055FAAC24}"/>
    <dgm:cxn modelId="{7AE52416-B6E5-4C0A-A923-46E1F939B7E5}" srcId="{FAA3E3D7-F093-46BA-AF97-12F6CAB604A5}" destId="{8C7D632A-2384-4117-8C34-280FBD0B68B3}" srcOrd="1" destOrd="0" parTransId="{01C84113-185B-442F-9093-833DF03627E0}" sibTransId="{7ECB2BD7-2ECF-44A3-8C00-F81D6172F90E}"/>
    <dgm:cxn modelId="{A2956C44-2BE1-426D-BD66-C0F20882BB7E}" type="presOf" srcId="{BFE356E9-0EAE-49CC-AC40-9A5835AC6D31}" destId="{75D68B2D-981F-4D9C-85BC-CF096E7A6C7F}" srcOrd="0" destOrd="0" presId="urn:microsoft.com/office/officeart/2005/8/layout/default"/>
    <dgm:cxn modelId="{576C3675-2D6E-4646-A780-9221BF858A84}" type="presOf" srcId="{8C7D632A-2384-4117-8C34-280FBD0B68B3}" destId="{FAD4DEA7-6273-4D4C-ACF9-E11C63F97F91}" srcOrd="0" destOrd="0" presId="urn:microsoft.com/office/officeart/2005/8/layout/default"/>
    <dgm:cxn modelId="{86889A7F-5791-44DB-A3C0-01CF65106197}" type="presOf" srcId="{D6A54B78-4A9E-404D-BA81-6BCDA296BAAC}" destId="{F755C286-C9EF-4A7D-A00C-6CF4E8B0208B}" srcOrd="0" destOrd="0" presId="urn:microsoft.com/office/officeart/2005/8/layout/default"/>
    <dgm:cxn modelId="{5475EC7F-B7FF-4202-B0C3-EC06E61B2C95}" srcId="{FAA3E3D7-F093-46BA-AF97-12F6CAB604A5}" destId="{BFE356E9-0EAE-49CC-AC40-9A5835AC6D31}" srcOrd="2" destOrd="0" parTransId="{0F563A27-4859-4120-8100-68B2F65D36C7}" sibTransId="{569775C0-5F3A-4821-A7B1-2D80F33332BE}"/>
    <dgm:cxn modelId="{B4132A85-3B97-4621-BBFB-E67323FCF43D}" type="presOf" srcId="{A7B27132-1537-466A-BCF3-3C427B12084B}" destId="{E59127EE-0DDA-4225-8514-529A005EBC25}" srcOrd="0" destOrd="0" presId="urn:microsoft.com/office/officeart/2005/8/layout/default"/>
    <dgm:cxn modelId="{ADF0B79D-AF98-43AF-BF35-D1A257A968CF}" type="presOf" srcId="{FAA3E3D7-F093-46BA-AF97-12F6CAB604A5}" destId="{2E6BF6BA-6A97-4427-8D05-28DF2D521C16}" srcOrd="0" destOrd="0" presId="urn:microsoft.com/office/officeart/2005/8/layout/default"/>
    <dgm:cxn modelId="{891469A7-898A-4A8E-8A98-5A051D7189E8}" srcId="{FAA3E3D7-F093-46BA-AF97-12F6CAB604A5}" destId="{D6A54B78-4A9E-404D-BA81-6BCDA296BAAC}" srcOrd="0" destOrd="0" parTransId="{3277375F-BDCA-4C4E-A585-63B9C8DDAEB0}" sibTransId="{C715288A-41C9-4641-B659-70988F561656}"/>
    <dgm:cxn modelId="{3838A2B7-CD68-4C2F-9C5A-5C7680D453CC}" type="presOf" srcId="{741E7540-737C-4300-B050-977CE6550CD0}" destId="{F83D79DA-135A-4042-9AF3-4F14B21E2095}" srcOrd="0" destOrd="0" presId="urn:microsoft.com/office/officeart/2005/8/layout/default"/>
    <dgm:cxn modelId="{E5CD7DC9-3479-404A-B957-6AFC3BF027B0}" srcId="{FAA3E3D7-F093-46BA-AF97-12F6CAB604A5}" destId="{5881390D-9E75-4B65-9462-81BD481D8FF1}" srcOrd="5" destOrd="0" parTransId="{CB616167-0A78-4AB9-9BD8-14D0A00026A6}" sibTransId="{B8D42284-013B-4948-BEC6-8C23DE19550C}"/>
    <dgm:cxn modelId="{FCCD38E0-4565-43DD-8383-8AEE7C8C05D4}" type="presOf" srcId="{5881390D-9E75-4B65-9462-81BD481D8FF1}" destId="{E6ACEEA3-5A44-4C28-82CD-F23802D91E1C}" srcOrd="0" destOrd="0" presId="urn:microsoft.com/office/officeart/2005/8/layout/default"/>
    <dgm:cxn modelId="{43893EE4-171D-42EC-A30D-720571862C70}" srcId="{FAA3E3D7-F093-46BA-AF97-12F6CAB604A5}" destId="{A7B27132-1537-466A-BCF3-3C427B12084B}" srcOrd="4" destOrd="0" parTransId="{F4B14E1A-1294-4AB0-8DA7-D357335EB3AE}" sibTransId="{2EEA65CD-E99F-4EE5-84A2-E866DAC77E92}"/>
    <dgm:cxn modelId="{DE75CB11-99F1-4157-AF80-53D778B67D79}" type="presParOf" srcId="{2E6BF6BA-6A97-4427-8D05-28DF2D521C16}" destId="{F755C286-C9EF-4A7D-A00C-6CF4E8B0208B}" srcOrd="0" destOrd="0" presId="urn:microsoft.com/office/officeart/2005/8/layout/default"/>
    <dgm:cxn modelId="{A89E0AD0-6345-45D4-AD91-164F48FC40F7}" type="presParOf" srcId="{2E6BF6BA-6A97-4427-8D05-28DF2D521C16}" destId="{B58FFB3B-C9D9-4B1E-8E1D-A5D41FEBE495}" srcOrd="1" destOrd="0" presId="urn:microsoft.com/office/officeart/2005/8/layout/default"/>
    <dgm:cxn modelId="{299F04A1-E0CC-4DA6-8A9B-9DBBC5F1E882}" type="presParOf" srcId="{2E6BF6BA-6A97-4427-8D05-28DF2D521C16}" destId="{FAD4DEA7-6273-4D4C-ACF9-E11C63F97F91}" srcOrd="2" destOrd="0" presId="urn:microsoft.com/office/officeart/2005/8/layout/default"/>
    <dgm:cxn modelId="{103A33CA-66DA-4818-AA60-F453F776D24C}" type="presParOf" srcId="{2E6BF6BA-6A97-4427-8D05-28DF2D521C16}" destId="{CD8DDDAE-F3C5-4528-830D-5425DEF27255}" srcOrd="3" destOrd="0" presId="urn:microsoft.com/office/officeart/2005/8/layout/default"/>
    <dgm:cxn modelId="{1E4E59F5-499D-4924-BE92-D9174ABFF3A2}" type="presParOf" srcId="{2E6BF6BA-6A97-4427-8D05-28DF2D521C16}" destId="{75D68B2D-981F-4D9C-85BC-CF096E7A6C7F}" srcOrd="4" destOrd="0" presId="urn:microsoft.com/office/officeart/2005/8/layout/default"/>
    <dgm:cxn modelId="{576EB2DD-7718-436B-A88D-3DB754851FB2}" type="presParOf" srcId="{2E6BF6BA-6A97-4427-8D05-28DF2D521C16}" destId="{DBAD381F-713D-4B89-B574-D5D076942AD5}" srcOrd="5" destOrd="0" presId="urn:microsoft.com/office/officeart/2005/8/layout/default"/>
    <dgm:cxn modelId="{FA184236-467A-413D-977E-E5B1AB251480}" type="presParOf" srcId="{2E6BF6BA-6A97-4427-8D05-28DF2D521C16}" destId="{F83D79DA-135A-4042-9AF3-4F14B21E2095}" srcOrd="6" destOrd="0" presId="urn:microsoft.com/office/officeart/2005/8/layout/default"/>
    <dgm:cxn modelId="{C34A6A2F-54C1-4EE8-898B-49395ACAE445}" type="presParOf" srcId="{2E6BF6BA-6A97-4427-8D05-28DF2D521C16}" destId="{93DF9861-C27F-4411-BCFB-6D66370182D1}" srcOrd="7" destOrd="0" presId="urn:microsoft.com/office/officeart/2005/8/layout/default"/>
    <dgm:cxn modelId="{56E84D65-0CAE-4E47-9D36-617EC8609260}" type="presParOf" srcId="{2E6BF6BA-6A97-4427-8D05-28DF2D521C16}" destId="{E59127EE-0DDA-4225-8514-529A005EBC25}" srcOrd="8" destOrd="0" presId="urn:microsoft.com/office/officeart/2005/8/layout/default"/>
    <dgm:cxn modelId="{18448B39-03B4-4756-ACF4-CB5E5704FDE0}" type="presParOf" srcId="{2E6BF6BA-6A97-4427-8D05-28DF2D521C16}" destId="{460055C8-CD0B-4C30-905B-2C608F3B55DA}" srcOrd="9" destOrd="0" presId="urn:microsoft.com/office/officeart/2005/8/layout/default"/>
    <dgm:cxn modelId="{343C44CF-C01E-45B3-86F1-C8098420EE12}" type="presParOf" srcId="{2E6BF6BA-6A97-4427-8D05-28DF2D521C16}" destId="{E6ACEEA3-5A44-4C28-82CD-F23802D91E1C}" srcOrd="10" destOrd="0" presId="urn:microsoft.com/office/officeart/2005/8/layout/default"/>
  </dgm:cxnLst>
  <dgm:bg>
    <a:noFill/>
  </dgm:bg>
  <dgm:whole/>
  <dgm:extLst>
    <a:ext uri="http://schemas.microsoft.com/office/drawing/2008/diagram">
      <dsp:dataModelExt xmlns:dsp="http://schemas.microsoft.com/office/drawing/2008/diagram" relId="rId2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9A2F46-1C71-4693-9502-A40D80003AD0}" type="doc">
      <dgm:prSet loTypeId="urn:microsoft.com/office/officeart/2008/layout/VerticalCurvedList" loCatId="list" qsTypeId="urn:microsoft.com/office/officeart/2005/8/quickstyle/simple5" qsCatId="simple" csTypeId="urn:microsoft.com/office/officeart/2005/8/colors/accent1_2" csCatId="accent1" phldr="1"/>
      <dgm:spPr/>
      <dgm:t>
        <a:bodyPr/>
        <a:lstStyle/>
        <a:p>
          <a:endParaRPr lang="en-US"/>
        </a:p>
      </dgm:t>
    </dgm:pt>
    <dgm:pt modelId="{CC35C0F8-AD2D-4184-BE7E-B8BE5FF19E4A}">
      <dgm:prSet phldrT="[Text]"/>
      <dgm:spPr>
        <a:solidFill>
          <a:srgbClr val="0083A9"/>
        </a:solidFill>
      </dgm:spPr>
      <dgm:t>
        <a:bodyPr/>
        <a:lstStyle/>
        <a:p>
          <a:r>
            <a:rPr lang="en-US" dirty="0"/>
            <a:t>Telerounding (38%)</a:t>
          </a:r>
        </a:p>
      </dgm:t>
    </dgm:pt>
    <dgm:pt modelId="{5322CF05-6A4B-4AB4-BE33-3ACDAE224C0E}" type="parTrans" cxnId="{3E9709DE-2DB6-44A3-AB3A-6C05F9CB7C05}">
      <dgm:prSet/>
      <dgm:spPr/>
      <dgm:t>
        <a:bodyPr/>
        <a:lstStyle/>
        <a:p>
          <a:endParaRPr lang="en-US"/>
        </a:p>
      </dgm:t>
    </dgm:pt>
    <dgm:pt modelId="{D48561B9-6945-4BFF-B25A-61A92165401F}" type="sibTrans" cxnId="{3E9709DE-2DB6-44A3-AB3A-6C05F9CB7C05}">
      <dgm:prSet/>
      <dgm:spPr/>
      <dgm:t>
        <a:bodyPr/>
        <a:lstStyle/>
        <a:p>
          <a:endParaRPr lang="en-US"/>
        </a:p>
      </dgm:t>
    </dgm:pt>
    <dgm:pt modelId="{96697A0B-77CA-4492-B903-B188DF76EEC0}">
      <dgm:prSet phldrT="[Text]"/>
      <dgm:spPr>
        <a:solidFill>
          <a:srgbClr val="0083A9"/>
        </a:solidFill>
      </dgm:spPr>
      <dgm:t>
        <a:bodyPr/>
        <a:lstStyle/>
        <a:p>
          <a:r>
            <a:rPr lang="en-US" dirty="0"/>
            <a:t>Teleconsults (60%)</a:t>
          </a:r>
        </a:p>
      </dgm:t>
    </dgm:pt>
    <dgm:pt modelId="{4C4F8DAD-FE79-4CCB-9D29-55FF44B42BDF}" type="parTrans" cxnId="{68975A96-679A-4EAE-A103-0E1036378EA8}">
      <dgm:prSet/>
      <dgm:spPr/>
      <dgm:t>
        <a:bodyPr/>
        <a:lstStyle/>
        <a:p>
          <a:endParaRPr lang="en-US"/>
        </a:p>
      </dgm:t>
    </dgm:pt>
    <dgm:pt modelId="{FA39D3B4-AE32-47DA-89AF-D9A0271FDD2A}" type="sibTrans" cxnId="{68975A96-679A-4EAE-A103-0E1036378EA8}">
      <dgm:prSet/>
      <dgm:spPr/>
      <dgm:t>
        <a:bodyPr/>
        <a:lstStyle/>
        <a:p>
          <a:endParaRPr lang="en-US"/>
        </a:p>
      </dgm:t>
    </dgm:pt>
    <dgm:pt modelId="{749BA795-314E-45A4-B4DF-2BDFAC9A5C13}">
      <dgm:prSet phldrT="[Text]"/>
      <dgm:spPr>
        <a:solidFill>
          <a:srgbClr val="0083A9"/>
        </a:solidFill>
      </dgm:spPr>
      <dgm:t>
        <a:bodyPr/>
        <a:lstStyle/>
        <a:p>
          <a:r>
            <a:rPr lang="en-US" dirty="0"/>
            <a:t>Teleresuscitation (2%)</a:t>
          </a:r>
        </a:p>
      </dgm:t>
    </dgm:pt>
    <dgm:pt modelId="{B7BF85B4-5CF3-4F21-A138-220A2276438E}" type="sibTrans" cxnId="{4CB961B2-D632-4F34-A8B6-D3C96F883A35}">
      <dgm:prSet/>
      <dgm:spPr/>
      <dgm:t>
        <a:bodyPr/>
        <a:lstStyle/>
        <a:p>
          <a:endParaRPr lang="en-US"/>
        </a:p>
      </dgm:t>
    </dgm:pt>
    <dgm:pt modelId="{AAF17F5D-D114-4623-B480-D462D5F16A30}" type="parTrans" cxnId="{4CB961B2-D632-4F34-A8B6-D3C96F883A35}">
      <dgm:prSet/>
      <dgm:spPr/>
      <dgm:t>
        <a:bodyPr/>
        <a:lstStyle/>
        <a:p>
          <a:endParaRPr lang="en-US"/>
        </a:p>
      </dgm:t>
    </dgm:pt>
    <dgm:pt modelId="{A738FFE3-D45D-4AD8-8504-EAE7F275E0B3}" type="pres">
      <dgm:prSet presAssocID="{059A2F46-1C71-4693-9502-A40D80003AD0}" presName="Name0" presStyleCnt="0">
        <dgm:presLayoutVars>
          <dgm:chMax val="7"/>
          <dgm:chPref val="7"/>
          <dgm:dir/>
        </dgm:presLayoutVars>
      </dgm:prSet>
      <dgm:spPr/>
    </dgm:pt>
    <dgm:pt modelId="{542CBD01-D1AE-4872-983A-5FF5CC1E34B2}" type="pres">
      <dgm:prSet presAssocID="{059A2F46-1C71-4693-9502-A40D80003AD0}" presName="Name1" presStyleCnt="0"/>
      <dgm:spPr/>
    </dgm:pt>
    <dgm:pt modelId="{94DB0797-98FC-4870-B0F6-A5BB236D370A}" type="pres">
      <dgm:prSet presAssocID="{059A2F46-1C71-4693-9502-A40D80003AD0}" presName="cycle" presStyleCnt="0"/>
      <dgm:spPr/>
    </dgm:pt>
    <dgm:pt modelId="{99C66FC4-F61F-4F74-99DB-65EA742F5D77}" type="pres">
      <dgm:prSet presAssocID="{059A2F46-1C71-4693-9502-A40D80003AD0}" presName="srcNode" presStyleLbl="node1" presStyleIdx="0" presStyleCnt="3"/>
      <dgm:spPr/>
    </dgm:pt>
    <dgm:pt modelId="{24EC859B-A56E-4089-BB13-C5FBDE6EE712}" type="pres">
      <dgm:prSet presAssocID="{059A2F46-1C71-4693-9502-A40D80003AD0}" presName="conn" presStyleLbl="parChTrans1D2" presStyleIdx="0" presStyleCnt="1"/>
      <dgm:spPr/>
    </dgm:pt>
    <dgm:pt modelId="{13056EC4-B74C-4341-9EBC-A5B81F052DDF}" type="pres">
      <dgm:prSet presAssocID="{059A2F46-1C71-4693-9502-A40D80003AD0}" presName="extraNode" presStyleLbl="node1" presStyleIdx="0" presStyleCnt="3"/>
      <dgm:spPr/>
    </dgm:pt>
    <dgm:pt modelId="{4AB10830-5AEB-4E2C-B7B7-EE9677917F0F}" type="pres">
      <dgm:prSet presAssocID="{059A2F46-1C71-4693-9502-A40D80003AD0}" presName="dstNode" presStyleLbl="node1" presStyleIdx="0" presStyleCnt="3"/>
      <dgm:spPr/>
    </dgm:pt>
    <dgm:pt modelId="{09788737-BC55-437D-B406-120338A5CE6B}" type="pres">
      <dgm:prSet presAssocID="{CC35C0F8-AD2D-4184-BE7E-B8BE5FF19E4A}" presName="text_1" presStyleLbl="node1" presStyleIdx="0" presStyleCnt="3">
        <dgm:presLayoutVars>
          <dgm:bulletEnabled val="1"/>
        </dgm:presLayoutVars>
      </dgm:prSet>
      <dgm:spPr/>
    </dgm:pt>
    <dgm:pt modelId="{CF12D065-67BD-4133-9224-59845EB609AB}" type="pres">
      <dgm:prSet presAssocID="{CC35C0F8-AD2D-4184-BE7E-B8BE5FF19E4A}" presName="accent_1" presStyleCnt="0"/>
      <dgm:spPr/>
    </dgm:pt>
    <dgm:pt modelId="{0B611237-C699-48E7-A8B4-60D37F47217B}" type="pres">
      <dgm:prSet presAssocID="{CC35C0F8-AD2D-4184-BE7E-B8BE5FF19E4A}" presName="accentRepeatNode" presStyleLbl="solidFgAcc1" presStyleIdx="0" presStyleCnt="3"/>
      <dgm:spPr>
        <a:ln>
          <a:solidFill>
            <a:srgbClr val="0083A9"/>
          </a:solidFill>
        </a:ln>
      </dgm:spPr>
    </dgm:pt>
    <dgm:pt modelId="{3C4C44B0-F0E5-40A8-AB21-89995ABEA597}" type="pres">
      <dgm:prSet presAssocID="{96697A0B-77CA-4492-B903-B188DF76EEC0}" presName="text_2" presStyleLbl="node1" presStyleIdx="1" presStyleCnt="3">
        <dgm:presLayoutVars>
          <dgm:bulletEnabled val="1"/>
        </dgm:presLayoutVars>
      </dgm:prSet>
      <dgm:spPr/>
    </dgm:pt>
    <dgm:pt modelId="{30B17C07-3FD3-418E-B0EE-C7BC0C047D9B}" type="pres">
      <dgm:prSet presAssocID="{96697A0B-77CA-4492-B903-B188DF76EEC0}" presName="accent_2" presStyleCnt="0"/>
      <dgm:spPr/>
    </dgm:pt>
    <dgm:pt modelId="{247C0F32-302E-4A47-A036-2E72A3240C87}" type="pres">
      <dgm:prSet presAssocID="{96697A0B-77CA-4492-B903-B188DF76EEC0}" presName="accentRepeatNode" presStyleLbl="solidFgAcc1" presStyleIdx="1" presStyleCnt="3"/>
      <dgm:spPr>
        <a:ln>
          <a:solidFill>
            <a:srgbClr val="0083A9"/>
          </a:solidFill>
        </a:ln>
      </dgm:spPr>
    </dgm:pt>
    <dgm:pt modelId="{66A4FBF7-4A2E-4786-BAC3-806D752EF958}" type="pres">
      <dgm:prSet presAssocID="{749BA795-314E-45A4-B4DF-2BDFAC9A5C13}" presName="text_3" presStyleLbl="node1" presStyleIdx="2" presStyleCnt="3">
        <dgm:presLayoutVars>
          <dgm:bulletEnabled val="1"/>
        </dgm:presLayoutVars>
      </dgm:prSet>
      <dgm:spPr/>
    </dgm:pt>
    <dgm:pt modelId="{1CBA7E7A-9AD7-46DC-A52C-4C8631682FAF}" type="pres">
      <dgm:prSet presAssocID="{749BA795-314E-45A4-B4DF-2BDFAC9A5C13}" presName="accent_3" presStyleCnt="0"/>
      <dgm:spPr/>
    </dgm:pt>
    <dgm:pt modelId="{C983AB65-1CA8-47BE-81B8-45D3FA06384A}" type="pres">
      <dgm:prSet presAssocID="{749BA795-314E-45A4-B4DF-2BDFAC9A5C13}" presName="accentRepeatNode" presStyleLbl="solidFgAcc1" presStyleIdx="2" presStyleCnt="3"/>
      <dgm:spPr>
        <a:ln>
          <a:solidFill>
            <a:srgbClr val="0083A9"/>
          </a:solidFill>
        </a:ln>
      </dgm:spPr>
    </dgm:pt>
  </dgm:ptLst>
  <dgm:cxnLst>
    <dgm:cxn modelId="{50AAB319-72C2-4015-B3FE-30C437FBF90F}" type="presOf" srcId="{96697A0B-77CA-4492-B903-B188DF76EEC0}" destId="{3C4C44B0-F0E5-40A8-AB21-89995ABEA597}" srcOrd="0" destOrd="0" presId="urn:microsoft.com/office/officeart/2008/layout/VerticalCurvedList"/>
    <dgm:cxn modelId="{9658293D-2EDC-4452-AC05-36169750F40C}" type="presOf" srcId="{059A2F46-1C71-4693-9502-A40D80003AD0}" destId="{A738FFE3-D45D-4AD8-8504-EAE7F275E0B3}" srcOrd="0" destOrd="0" presId="urn:microsoft.com/office/officeart/2008/layout/VerticalCurvedList"/>
    <dgm:cxn modelId="{0EDD9B46-2A47-4613-8C21-2321B21940F4}" type="presOf" srcId="{CC35C0F8-AD2D-4184-BE7E-B8BE5FF19E4A}" destId="{09788737-BC55-437D-B406-120338A5CE6B}" srcOrd="0" destOrd="0" presId="urn:microsoft.com/office/officeart/2008/layout/VerticalCurvedList"/>
    <dgm:cxn modelId="{96EE9C6F-3F30-41C8-A6DC-353D4C41F04C}" type="presOf" srcId="{749BA795-314E-45A4-B4DF-2BDFAC9A5C13}" destId="{66A4FBF7-4A2E-4786-BAC3-806D752EF958}" srcOrd="0" destOrd="0" presId="urn:microsoft.com/office/officeart/2008/layout/VerticalCurvedList"/>
    <dgm:cxn modelId="{68975A96-679A-4EAE-A103-0E1036378EA8}" srcId="{059A2F46-1C71-4693-9502-A40D80003AD0}" destId="{96697A0B-77CA-4492-B903-B188DF76EEC0}" srcOrd="1" destOrd="0" parTransId="{4C4F8DAD-FE79-4CCB-9D29-55FF44B42BDF}" sibTransId="{FA39D3B4-AE32-47DA-89AF-D9A0271FDD2A}"/>
    <dgm:cxn modelId="{4CB961B2-D632-4F34-A8B6-D3C96F883A35}" srcId="{059A2F46-1C71-4693-9502-A40D80003AD0}" destId="{749BA795-314E-45A4-B4DF-2BDFAC9A5C13}" srcOrd="2" destOrd="0" parTransId="{AAF17F5D-D114-4623-B480-D462D5F16A30}" sibTransId="{B7BF85B4-5CF3-4F21-A138-220A2276438E}"/>
    <dgm:cxn modelId="{767FFBB7-B0D2-4071-9ACB-7A17D8CBE7E6}" type="presOf" srcId="{D48561B9-6945-4BFF-B25A-61A92165401F}" destId="{24EC859B-A56E-4089-BB13-C5FBDE6EE712}" srcOrd="0" destOrd="0" presId="urn:microsoft.com/office/officeart/2008/layout/VerticalCurvedList"/>
    <dgm:cxn modelId="{3E9709DE-2DB6-44A3-AB3A-6C05F9CB7C05}" srcId="{059A2F46-1C71-4693-9502-A40D80003AD0}" destId="{CC35C0F8-AD2D-4184-BE7E-B8BE5FF19E4A}" srcOrd="0" destOrd="0" parTransId="{5322CF05-6A4B-4AB4-BE33-3ACDAE224C0E}" sibTransId="{D48561B9-6945-4BFF-B25A-61A92165401F}"/>
    <dgm:cxn modelId="{ABA29CED-6D88-44BA-A13F-719D50294C24}" type="presParOf" srcId="{A738FFE3-D45D-4AD8-8504-EAE7F275E0B3}" destId="{542CBD01-D1AE-4872-983A-5FF5CC1E34B2}" srcOrd="0" destOrd="0" presId="urn:microsoft.com/office/officeart/2008/layout/VerticalCurvedList"/>
    <dgm:cxn modelId="{A45E5165-D7B9-4B70-96E2-179122BEB325}" type="presParOf" srcId="{542CBD01-D1AE-4872-983A-5FF5CC1E34B2}" destId="{94DB0797-98FC-4870-B0F6-A5BB236D370A}" srcOrd="0" destOrd="0" presId="urn:microsoft.com/office/officeart/2008/layout/VerticalCurvedList"/>
    <dgm:cxn modelId="{AAF0AA99-3A1A-4A15-BE09-58CDB3A85602}" type="presParOf" srcId="{94DB0797-98FC-4870-B0F6-A5BB236D370A}" destId="{99C66FC4-F61F-4F74-99DB-65EA742F5D77}" srcOrd="0" destOrd="0" presId="urn:microsoft.com/office/officeart/2008/layout/VerticalCurvedList"/>
    <dgm:cxn modelId="{598DEB36-1FF0-485B-9246-202FD5CFBC63}" type="presParOf" srcId="{94DB0797-98FC-4870-B0F6-A5BB236D370A}" destId="{24EC859B-A56E-4089-BB13-C5FBDE6EE712}" srcOrd="1" destOrd="0" presId="urn:microsoft.com/office/officeart/2008/layout/VerticalCurvedList"/>
    <dgm:cxn modelId="{8E9E6F13-177E-4D7D-B79A-8506A405F268}" type="presParOf" srcId="{94DB0797-98FC-4870-B0F6-A5BB236D370A}" destId="{13056EC4-B74C-4341-9EBC-A5B81F052DDF}" srcOrd="2" destOrd="0" presId="urn:microsoft.com/office/officeart/2008/layout/VerticalCurvedList"/>
    <dgm:cxn modelId="{FB3F8027-9725-4A95-B05C-D9C58DAA1381}" type="presParOf" srcId="{94DB0797-98FC-4870-B0F6-A5BB236D370A}" destId="{4AB10830-5AEB-4E2C-B7B7-EE9677917F0F}" srcOrd="3" destOrd="0" presId="urn:microsoft.com/office/officeart/2008/layout/VerticalCurvedList"/>
    <dgm:cxn modelId="{CD1CD39C-66A6-4134-84F1-4560F250FE83}" type="presParOf" srcId="{542CBD01-D1AE-4872-983A-5FF5CC1E34B2}" destId="{09788737-BC55-437D-B406-120338A5CE6B}" srcOrd="1" destOrd="0" presId="urn:microsoft.com/office/officeart/2008/layout/VerticalCurvedList"/>
    <dgm:cxn modelId="{D16B0E80-6CD7-441F-9B20-5543D1117D66}" type="presParOf" srcId="{542CBD01-D1AE-4872-983A-5FF5CC1E34B2}" destId="{CF12D065-67BD-4133-9224-59845EB609AB}" srcOrd="2" destOrd="0" presId="urn:microsoft.com/office/officeart/2008/layout/VerticalCurvedList"/>
    <dgm:cxn modelId="{4EB425D4-1049-4903-97EF-ED56CCA9B779}" type="presParOf" srcId="{CF12D065-67BD-4133-9224-59845EB609AB}" destId="{0B611237-C699-48E7-A8B4-60D37F47217B}" srcOrd="0" destOrd="0" presId="urn:microsoft.com/office/officeart/2008/layout/VerticalCurvedList"/>
    <dgm:cxn modelId="{59B51F5B-17DC-4A93-AD8F-C0B890569F2C}" type="presParOf" srcId="{542CBD01-D1AE-4872-983A-5FF5CC1E34B2}" destId="{3C4C44B0-F0E5-40A8-AB21-89995ABEA597}" srcOrd="3" destOrd="0" presId="urn:microsoft.com/office/officeart/2008/layout/VerticalCurvedList"/>
    <dgm:cxn modelId="{E1650725-9BEF-4110-A25B-B0D3E304084A}" type="presParOf" srcId="{542CBD01-D1AE-4872-983A-5FF5CC1E34B2}" destId="{30B17C07-3FD3-418E-B0EE-C7BC0C047D9B}" srcOrd="4" destOrd="0" presId="urn:microsoft.com/office/officeart/2008/layout/VerticalCurvedList"/>
    <dgm:cxn modelId="{F13481A8-E596-45E6-AA79-7C738A6DC96E}" type="presParOf" srcId="{30B17C07-3FD3-418E-B0EE-C7BC0C047D9B}" destId="{247C0F32-302E-4A47-A036-2E72A3240C87}" srcOrd="0" destOrd="0" presId="urn:microsoft.com/office/officeart/2008/layout/VerticalCurvedList"/>
    <dgm:cxn modelId="{652516C8-6381-41E3-BC1A-5FEF5BD7CE99}" type="presParOf" srcId="{542CBD01-D1AE-4872-983A-5FF5CC1E34B2}" destId="{66A4FBF7-4A2E-4786-BAC3-806D752EF958}" srcOrd="5" destOrd="0" presId="urn:microsoft.com/office/officeart/2008/layout/VerticalCurvedList"/>
    <dgm:cxn modelId="{CAF937A4-CB7C-405F-9174-7E73C46675CF}" type="presParOf" srcId="{542CBD01-D1AE-4872-983A-5FF5CC1E34B2}" destId="{1CBA7E7A-9AD7-46DC-A52C-4C8631682FAF}" srcOrd="6" destOrd="0" presId="urn:microsoft.com/office/officeart/2008/layout/VerticalCurvedList"/>
    <dgm:cxn modelId="{64D7DEBF-1D83-44BA-AE96-EF7634420343}" type="presParOf" srcId="{1CBA7E7A-9AD7-46DC-A52C-4C8631682FAF}" destId="{C983AB65-1CA8-47BE-81B8-45D3FA06384A}" srcOrd="0" destOrd="0" presId="urn:microsoft.com/office/officeart/2008/layout/VerticalCurvedList"/>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CC7FEB-183C-45F7-ABA8-4FCE26647DAD}">
      <dsp:nvSpPr>
        <dsp:cNvPr id="0" name=""/>
        <dsp:cNvSpPr/>
      </dsp:nvSpPr>
      <dsp:spPr>
        <a:xfrm>
          <a:off x="2137506" y="446232"/>
          <a:ext cx="6366149" cy="1592312"/>
        </a:xfrm>
        <a:prstGeom prst="rect">
          <a:avLst/>
        </a:prstGeom>
        <a:solidFill>
          <a:srgbClr val="058CB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cap="none" spc="0" dirty="0">
              <a:ln w="0"/>
              <a:effectLst>
                <a:outerShdw blurRad="38100" dist="19050" dir="2700000" algn="tl" rotWithShape="0">
                  <a:schemeClr val="dk1">
                    <a:alpha val="40000"/>
                  </a:schemeClr>
                </a:outerShdw>
              </a:effectLst>
            </a:rPr>
            <a:t>Administrative </a:t>
          </a:r>
        </a:p>
        <a:p>
          <a:pPr marL="0" lvl="0" indent="0" algn="ctr" defTabSz="1422400">
            <a:lnSpc>
              <a:spcPct val="90000"/>
            </a:lnSpc>
            <a:spcBef>
              <a:spcPct val="0"/>
            </a:spcBef>
            <a:spcAft>
              <a:spcPct val="35000"/>
            </a:spcAft>
            <a:buNone/>
          </a:pPr>
          <a:r>
            <a:rPr lang="en-US" sz="3200" b="0" kern="1200" cap="none" spc="0" dirty="0">
              <a:ln w="0"/>
              <a:effectLst>
                <a:outerShdw blurRad="38100" dist="19050" dir="2700000" algn="tl" rotWithShape="0">
                  <a:schemeClr val="dk1">
                    <a:alpha val="40000"/>
                  </a:schemeClr>
                </a:outerShdw>
              </a:effectLst>
            </a:rPr>
            <a:t>(Division Administrators, Telehealth program administrator) </a:t>
          </a:r>
        </a:p>
      </dsp:txBody>
      <dsp:txXfrm>
        <a:off x="2137506" y="446232"/>
        <a:ext cx="6366149" cy="1592312"/>
      </dsp:txXfrm>
    </dsp:sp>
    <dsp:sp modelId="{69231BA6-720A-4AD4-A875-68BBDB529B01}">
      <dsp:nvSpPr>
        <dsp:cNvPr id="0" name=""/>
        <dsp:cNvSpPr/>
      </dsp:nvSpPr>
      <dsp:spPr>
        <a:xfrm>
          <a:off x="2131253" y="2088430"/>
          <a:ext cx="6366149" cy="1594940"/>
        </a:xfrm>
        <a:prstGeom prst="rect">
          <a:avLst/>
        </a:prstGeom>
        <a:solidFill>
          <a:srgbClr val="058CB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cap="none" spc="0" dirty="0">
              <a:ln w="0"/>
              <a:effectLst>
                <a:outerShdw blurRad="38100" dist="19050" dir="2700000" algn="tl" rotWithShape="0">
                  <a:schemeClr val="dk1">
                    <a:alpha val="40000"/>
                  </a:schemeClr>
                </a:outerShdw>
              </a:effectLst>
            </a:rPr>
            <a:t>Clinical</a:t>
          </a:r>
          <a:r>
            <a:rPr lang="en-US" sz="3200" b="0" kern="1200" cap="none" spc="0" dirty="0">
              <a:ln w="0"/>
              <a:effectLst>
                <a:outerShdw blurRad="38100" dist="19050" dir="2700000" algn="tl" rotWithShape="0">
                  <a:schemeClr val="dk1">
                    <a:alpha val="40000"/>
                  </a:schemeClr>
                </a:outerShdw>
              </a:effectLst>
            </a:rPr>
            <a:t> </a:t>
          </a:r>
        </a:p>
        <a:p>
          <a:pPr marL="0" lvl="0" indent="0" algn="ctr" defTabSz="1422400">
            <a:lnSpc>
              <a:spcPct val="90000"/>
            </a:lnSpc>
            <a:spcBef>
              <a:spcPct val="0"/>
            </a:spcBef>
            <a:spcAft>
              <a:spcPct val="35000"/>
            </a:spcAft>
            <a:buNone/>
          </a:pPr>
          <a:r>
            <a:rPr lang="en-US" sz="3200" b="0" kern="1200" cap="none" spc="0" dirty="0">
              <a:ln w="0"/>
              <a:effectLst>
                <a:outerShdw blurRad="38100" dist="19050" dir="2700000" algn="tl" rotWithShape="0">
                  <a:schemeClr val="dk1">
                    <a:alpha val="40000"/>
                  </a:schemeClr>
                </a:outerShdw>
              </a:effectLst>
            </a:rPr>
            <a:t>(Neonatologists and neonatal APPs)</a:t>
          </a:r>
        </a:p>
      </dsp:txBody>
      <dsp:txXfrm>
        <a:off x="2131253" y="2088430"/>
        <a:ext cx="6366149" cy="1594940"/>
      </dsp:txXfrm>
    </dsp:sp>
    <dsp:sp modelId="{969C44DA-B05F-4DFB-9C22-2254A386C9D7}">
      <dsp:nvSpPr>
        <dsp:cNvPr id="0" name=""/>
        <dsp:cNvSpPr/>
      </dsp:nvSpPr>
      <dsp:spPr>
        <a:xfrm>
          <a:off x="2098396" y="3700713"/>
          <a:ext cx="6400786" cy="1600195"/>
        </a:xfrm>
        <a:prstGeom prst="rect">
          <a:avLst/>
        </a:prstGeom>
        <a:solidFill>
          <a:srgbClr val="058CB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cap="none" spc="0" dirty="0">
              <a:ln w="0"/>
              <a:effectLst>
                <a:outerShdw blurRad="38100" dist="19050" dir="2700000" algn="tl" rotWithShape="0">
                  <a:schemeClr val="dk1">
                    <a:alpha val="40000"/>
                  </a:schemeClr>
                </a:outerShdw>
              </a:effectLst>
            </a:rPr>
            <a:t>Legal  </a:t>
          </a:r>
        </a:p>
        <a:p>
          <a:pPr marL="0" lvl="0" indent="0" algn="ctr" defTabSz="1422400">
            <a:lnSpc>
              <a:spcPct val="90000"/>
            </a:lnSpc>
            <a:spcBef>
              <a:spcPct val="0"/>
            </a:spcBef>
            <a:spcAft>
              <a:spcPct val="35000"/>
            </a:spcAft>
            <a:buNone/>
          </a:pPr>
          <a:r>
            <a:rPr lang="en-US" sz="3200" b="0" kern="1200" cap="none" spc="0" dirty="0">
              <a:ln w="0"/>
              <a:effectLst>
                <a:outerShdw blurRad="38100" dist="19050" dir="2700000" algn="tl" rotWithShape="0">
                  <a:schemeClr val="dk1">
                    <a:alpha val="40000"/>
                  </a:schemeClr>
                </a:outerShdw>
              </a:effectLst>
            </a:rPr>
            <a:t>(Contracts, Credentialing)</a:t>
          </a:r>
        </a:p>
      </dsp:txBody>
      <dsp:txXfrm>
        <a:off x="2098396" y="3700713"/>
        <a:ext cx="6400786" cy="1600195"/>
      </dsp:txXfrm>
    </dsp:sp>
    <dsp:sp modelId="{C74E7C3F-7A9F-4FF7-AB9E-4F64F25A0B5E}">
      <dsp:nvSpPr>
        <dsp:cNvPr id="0" name=""/>
        <dsp:cNvSpPr/>
      </dsp:nvSpPr>
      <dsp:spPr>
        <a:xfrm>
          <a:off x="2111231" y="5274518"/>
          <a:ext cx="4212390" cy="1582831"/>
        </a:xfrm>
        <a:prstGeom prst="rect">
          <a:avLst/>
        </a:prstGeom>
        <a:solidFill>
          <a:srgbClr val="058CB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cap="none" spc="0" dirty="0">
              <a:ln w="0"/>
              <a:effectLst>
                <a:outerShdw blurRad="38100" dist="19050" dir="2700000" algn="tl" rotWithShape="0">
                  <a:schemeClr val="dk1">
                    <a:alpha val="40000"/>
                  </a:schemeClr>
                </a:outerShdw>
              </a:effectLst>
            </a:rPr>
            <a:t>Compliance/Billing </a:t>
          </a:r>
        </a:p>
        <a:p>
          <a:pPr marL="0" lvl="0" indent="0" algn="ctr" defTabSz="1244600">
            <a:lnSpc>
              <a:spcPct val="90000"/>
            </a:lnSpc>
            <a:spcBef>
              <a:spcPct val="0"/>
            </a:spcBef>
            <a:spcAft>
              <a:spcPct val="35000"/>
            </a:spcAft>
            <a:buNone/>
          </a:pPr>
          <a:r>
            <a:rPr lang="en-US" sz="2800" b="0" kern="1200" cap="none" spc="0" dirty="0">
              <a:ln w="0"/>
              <a:effectLst>
                <a:outerShdw blurRad="38100" dist="19050" dir="2700000" algn="tl" rotWithShape="0">
                  <a:schemeClr val="dk1">
                    <a:alpha val="40000"/>
                  </a:schemeClr>
                </a:outerShdw>
              </a:effectLst>
            </a:rPr>
            <a:t>(Documentation/Coding)</a:t>
          </a:r>
        </a:p>
      </dsp:txBody>
      <dsp:txXfrm>
        <a:off x="2111231" y="5274518"/>
        <a:ext cx="4212390" cy="1582831"/>
      </dsp:txXfrm>
    </dsp:sp>
    <dsp:sp modelId="{2106F89E-71DB-45CF-9C10-1066DDA822E7}">
      <dsp:nvSpPr>
        <dsp:cNvPr id="0" name=""/>
        <dsp:cNvSpPr/>
      </dsp:nvSpPr>
      <dsp:spPr>
        <a:xfrm>
          <a:off x="6332221" y="5274518"/>
          <a:ext cx="2190375" cy="1582831"/>
        </a:xfrm>
        <a:prstGeom prst="rect">
          <a:avLst/>
        </a:prstGeom>
        <a:solidFill>
          <a:srgbClr val="058CB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cap="none" spc="0" dirty="0">
              <a:ln w="0"/>
              <a:effectLst>
                <a:outerShdw blurRad="38100" dist="19050" dir="2700000" algn="tl" rotWithShape="0">
                  <a:schemeClr val="dk1">
                    <a:alpha val="40000"/>
                  </a:schemeClr>
                </a:outerShdw>
              </a:effectLst>
            </a:rPr>
            <a:t>QI reports</a:t>
          </a:r>
        </a:p>
        <a:p>
          <a:pPr marL="0" lvl="0" indent="0" algn="ctr" defTabSz="1244600">
            <a:lnSpc>
              <a:spcPct val="90000"/>
            </a:lnSpc>
            <a:spcBef>
              <a:spcPct val="0"/>
            </a:spcBef>
            <a:spcAft>
              <a:spcPct val="35000"/>
            </a:spcAft>
            <a:buNone/>
          </a:pPr>
          <a:r>
            <a:rPr lang="en-US" sz="2800" b="0" kern="1200" cap="none" spc="0" dirty="0">
              <a:ln w="0"/>
              <a:effectLst>
                <a:outerShdw blurRad="38100" dist="19050" dir="2700000" algn="tl" rotWithShape="0">
                  <a:schemeClr val="dk1">
                    <a:alpha val="40000"/>
                  </a:schemeClr>
                </a:outerShdw>
              </a:effectLst>
            </a:rPr>
            <a:t> (Epic analyst)</a:t>
          </a:r>
        </a:p>
      </dsp:txBody>
      <dsp:txXfrm>
        <a:off x="6332221" y="5274518"/>
        <a:ext cx="2190375" cy="15828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3D587C-0795-429B-9BE5-6D6A7F24294D}">
      <dsp:nvSpPr>
        <dsp:cNvPr id="0" name=""/>
        <dsp:cNvSpPr/>
      </dsp:nvSpPr>
      <dsp:spPr>
        <a:xfrm>
          <a:off x="0" y="1614"/>
          <a:ext cx="86853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6790B3-783E-4EEC-808F-969E5B96457F}">
      <dsp:nvSpPr>
        <dsp:cNvPr id="0" name=""/>
        <dsp:cNvSpPr/>
      </dsp:nvSpPr>
      <dsp:spPr>
        <a:xfrm>
          <a:off x="0" y="1614"/>
          <a:ext cx="8685300" cy="1763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dirty="0"/>
            <a:t>Video data</a:t>
          </a:r>
          <a:r>
            <a:rPr lang="en-US" sz="3200" kern="1200" dirty="0"/>
            <a:t> (n=294)</a:t>
          </a:r>
        </a:p>
        <a:p>
          <a:pPr marL="0" lvl="0" indent="0" algn="l" defTabSz="1422400">
            <a:lnSpc>
              <a:spcPct val="90000"/>
            </a:lnSpc>
            <a:spcBef>
              <a:spcPct val="0"/>
            </a:spcBef>
            <a:spcAft>
              <a:spcPct val="35000"/>
            </a:spcAft>
            <a:buNone/>
          </a:pPr>
          <a:r>
            <a:rPr lang="en-US" sz="3200" kern="1200" dirty="0"/>
            <a:t>Median call duration 7 minutes (IQR 1-16). </a:t>
          </a:r>
        </a:p>
        <a:p>
          <a:pPr marL="0" lvl="0" indent="0" algn="l" defTabSz="1422400">
            <a:lnSpc>
              <a:spcPct val="90000"/>
            </a:lnSpc>
            <a:spcBef>
              <a:spcPct val="0"/>
            </a:spcBef>
            <a:spcAft>
              <a:spcPct val="35000"/>
            </a:spcAft>
            <a:buNone/>
          </a:pPr>
          <a:r>
            <a:rPr lang="en-US" sz="3200" kern="1200" dirty="0"/>
            <a:t>Longest call duration was </a:t>
          </a:r>
          <a:r>
            <a:rPr lang="en-US" sz="3200" b="1" kern="1200" dirty="0"/>
            <a:t>3.4 hours</a:t>
          </a:r>
          <a:r>
            <a:rPr lang="en-US" sz="3200" kern="1200" dirty="0"/>
            <a:t>.</a:t>
          </a:r>
        </a:p>
      </dsp:txBody>
      <dsp:txXfrm>
        <a:off x="0" y="1614"/>
        <a:ext cx="8685300" cy="1763854"/>
      </dsp:txXfrm>
    </dsp:sp>
    <dsp:sp modelId="{B3C1EF24-6DED-425F-8958-6CC17868BABD}">
      <dsp:nvSpPr>
        <dsp:cNvPr id="0" name=""/>
        <dsp:cNvSpPr/>
      </dsp:nvSpPr>
      <dsp:spPr>
        <a:xfrm>
          <a:off x="0" y="1765468"/>
          <a:ext cx="86853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2400A0-4A4A-4564-8AB6-97251A61A545}">
      <dsp:nvSpPr>
        <dsp:cNvPr id="0" name=""/>
        <dsp:cNvSpPr/>
      </dsp:nvSpPr>
      <dsp:spPr>
        <a:xfrm>
          <a:off x="0" y="1765468"/>
          <a:ext cx="8676818" cy="2218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dirty="0"/>
            <a:t>Survey data </a:t>
          </a:r>
          <a:r>
            <a:rPr lang="en-US" sz="3200" b="0" kern="1200" dirty="0"/>
            <a:t>(n=108)</a:t>
          </a:r>
        </a:p>
        <a:p>
          <a:pPr marL="0" lvl="0" indent="0" algn="l" defTabSz="1422400">
            <a:lnSpc>
              <a:spcPct val="90000"/>
            </a:lnSpc>
            <a:spcBef>
              <a:spcPct val="0"/>
            </a:spcBef>
            <a:spcAft>
              <a:spcPct val="35000"/>
            </a:spcAft>
            <a:buNone/>
          </a:pPr>
          <a:r>
            <a:rPr lang="en-US" sz="3200" kern="1200" dirty="0"/>
            <a:t>14 neonatologists reported median 22 minutes (IQR 15-34) per session</a:t>
          </a:r>
        </a:p>
        <a:p>
          <a:pPr marL="0" lvl="0" indent="0" algn="l" defTabSz="1422400">
            <a:lnSpc>
              <a:spcPct val="90000"/>
            </a:lnSpc>
            <a:spcBef>
              <a:spcPct val="0"/>
            </a:spcBef>
            <a:spcAft>
              <a:spcPct val="35000"/>
            </a:spcAft>
            <a:buNone/>
          </a:pPr>
          <a:r>
            <a:rPr lang="en-US" sz="3200" kern="1200" dirty="0"/>
            <a:t>82% of sessions with 1-2 patients</a:t>
          </a:r>
        </a:p>
      </dsp:txBody>
      <dsp:txXfrm>
        <a:off x="0" y="1765468"/>
        <a:ext cx="8676818" cy="2218646"/>
      </dsp:txXfrm>
    </dsp:sp>
    <dsp:sp modelId="{FC35A123-1C6F-433C-8301-03B643BBC20B}">
      <dsp:nvSpPr>
        <dsp:cNvPr id="0" name=""/>
        <dsp:cNvSpPr/>
      </dsp:nvSpPr>
      <dsp:spPr>
        <a:xfrm>
          <a:off x="0" y="3984115"/>
          <a:ext cx="86853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37D304-63C1-4ABE-842C-C77B9E12609D}">
      <dsp:nvSpPr>
        <dsp:cNvPr id="0" name=""/>
        <dsp:cNvSpPr/>
      </dsp:nvSpPr>
      <dsp:spPr>
        <a:xfrm>
          <a:off x="0" y="3984115"/>
          <a:ext cx="8685300" cy="1698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Parents or caregivers were present in 40% of sessions and engaged </a:t>
          </a:r>
          <a:r>
            <a:rPr lang="en-US" sz="3200" b="1" kern="1200" dirty="0"/>
            <a:t>“as though I was there in person”.</a:t>
          </a:r>
          <a:endParaRPr lang="en-US" sz="3200" kern="1200" dirty="0"/>
        </a:p>
      </dsp:txBody>
      <dsp:txXfrm>
        <a:off x="0" y="3984115"/>
        <a:ext cx="8685300" cy="1698609"/>
      </dsp:txXfrm>
    </dsp:sp>
    <dsp:sp modelId="{408F21C0-443B-4857-BECB-0E944D27845D}">
      <dsp:nvSpPr>
        <dsp:cNvPr id="0" name=""/>
        <dsp:cNvSpPr/>
      </dsp:nvSpPr>
      <dsp:spPr>
        <a:xfrm>
          <a:off x="0" y="5682724"/>
          <a:ext cx="86853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9AD6B9-F533-408F-BBEE-0B1B483CFEF3}">
      <dsp:nvSpPr>
        <dsp:cNvPr id="0" name=""/>
        <dsp:cNvSpPr/>
      </dsp:nvSpPr>
      <dsp:spPr>
        <a:xfrm>
          <a:off x="0" y="5682724"/>
          <a:ext cx="8685300" cy="1763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Participated in multi-site research study on neonatal telehealth with </a:t>
          </a:r>
          <a:r>
            <a:rPr lang="en-US" sz="3200" b="1" kern="1200" dirty="0"/>
            <a:t>2 publications</a:t>
          </a:r>
          <a:r>
            <a:rPr lang="en-US" sz="3200" kern="1200" dirty="0"/>
            <a:t>.</a:t>
          </a:r>
        </a:p>
      </dsp:txBody>
      <dsp:txXfrm>
        <a:off x="0" y="5682724"/>
        <a:ext cx="8685300" cy="17638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5C286-C9EF-4A7D-A00C-6CF4E8B0208B}">
      <dsp:nvSpPr>
        <dsp:cNvPr id="0" name=""/>
        <dsp:cNvSpPr/>
      </dsp:nvSpPr>
      <dsp:spPr>
        <a:xfrm>
          <a:off x="0" y="112486"/>
          <a:ext cx="4596140" cy="2757684"/>
        </a:xfrm>
        <a:prstGeom prst="rect">
          <a:avLst/>
        </a:prstGeom>
        <a:solidFill>
          <a:srgbClr val="058CB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Obtain administrative support</a:t>
          </a:r>
        </a:p>
      </dsp:txBody>
      <dsp:txXfrm>
        <a:off x="0" y="112486"/>
        <a:ext cx="4596140" cy="2757684"/>
      </dsp:txXfrm>
    </dsp:sp>
    <dsp:sp modelId="{FAD4DEA7-6273-4D4C-ACF9-E11C63F97F91}">
      <dsp:nvSpPr>
        <dsp:cNvPr id="0" name=""/>
        <dsp:cNvSpPr/>
      </dsp:nvSpPr>
      <dsp:spPr>
        <a:xfrm>
          <a:off x="5055754" y="112486"/>
          <a:ext cx="4596140" cy="2757684"/>
        </a:xfrm>
        <a:prstGeom prst="rect">
          <a:avLst/>
        </a:prstGeom>
        <a:solidFill>
          <a:srgbClr val="058CB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Track quality metrics</a:t>
          </a:r>
        </a:p>
      </dsp:txBody>
      <dsp:txXfrm>
        <a:off x="5055754" y="112486"/>
        <a:ext cx="4596140" cy="2757684"/>
      </dsp:txXfrm>
    </dsp:sp>
    <dsp:sp modelId="{75D68B2D-981F-4D9C-85BC-CF096E7A6C7F}">
      <dsp:nvSpPr>
        <dsp:cNvPr id="0" name=""/>
        <dsp:cNvSpPr/>
      </dsp:nvSpPr>
      <dsp:spPr>
        <a:xfrm>
          <a:off x="10111509" y="112486"/>
          <a:ext cx="4596140" cy="2757684"/>
        </a:xfrm>
        <a:prstGeom prst="rect">
          <a:avLst/>
        </a:prstGeom>
        <a:solidFill>
          <a:srgbClr val="058CB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Track provider and family satisfaction</a:t>
          </a:r>
        </a:p>
      </dsp:txBody>
      <dsp:txXfrm>
        <a:off x="10111509" y="112486"/>
        <a:ext cx="4596140" cy="2757684"/>
      </dsp:txXfrm>
    </dsp:sp>
    <dsp:sp modelId="{F83D79DA-135A-4042-9AF3-4F14B21E2095}">
      <dsp:nvSpPr>
        <dsp:cNvPr id="0" name=""/>
        <dsp:cNvSpPr/>
      </dsp:nvSpPr>
      <dsp:spPr>
        <a:xfrm>
          <a:off x="0" y="3329784"/>
          <a:ext cx="4596140" cy="2757684"/>
        </a:xfrm>
        <a:prstGeom prst="rect">
          <a:avLst/>
        </a:prstGeom>
        <a:solidFill>
          <a:srgbClr val="058CB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Track division revenue from contracts and fee-for-service billing.</a:t>
          </a:r>
        </a:p>
      </dsp:txBody>
      <dsp:txXfrm>
        <a:off x="0" y="3329784"/>
        <a:ext cx="4596140" cy="2757684"/>
      </dsp:txXfrm>
    </dsp:sp>
    <dsp:sp modelId="{E59127EE-0DDA-4225-8514-529A005EBC25}">
      <dsp:nvSpPr>
        <dsp:cNvPr id="0" name=""/>
        <dsp:cNvSpPr/>
      </dsp:nvSpPr>
      <dsp:spPr>
        <a:xfrm>
          <a:off x="5055754" y="3329784"/>
          <a:ext cx="4596140" cy="2757684"/>
        </a:xfrm>
        <a:prstGeom prst="rect">
          <a:avLst/>
        </a:prstGeom>
        <a:solidFill>
          <a:srgbClr val="058CB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Track referral volumes and transports prevented</a:t>
          </a:r>
        </a:p>
      </dsp:txBody>
      <dsp:txXfrm>
        <a:off x="5055754" y="3329784"/>
        <a:ext cx="4596140" cy="2757684"/>
      </dsp:txXfrm>
    </dsp:sp>
    <dsp:sp modelId="{E6ACEEA3-5A44-4C28-82CD-F23802D91E1C}">
      <dsp:nvSpPr>
        <dsp:cNvPr id="0" name=""/>
        <dsp:cNvSpPr/>
      </dsp:nvSpPr>
      <dsp:spPr>
        <a:xfrm>
          <a:off x="10111509" y="3329784"/>
          <a:ext cx="4596140" cy="2757684"/>
        </a:xfrm>
        <a:prstGeom prst="rect">
          <a:avLst/>
        </a:prstGeom>
        <a:solidFill>
          <a:srgbClr val="058CB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Expand telemedicine services in other disciplines.</a:t>
          </a:r>
        </a:p>
      </dsp:txBody>
      <dsp:txXfrm>
        <a:off x="10111509" y="3329784"/>
        <a:ext cx="4596140" cy="27576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C859B-A56E-4089-BB13-C5FBDE6EE712}">
      <dsp:nvSpPr>
        <dsp:cNvPr id="0" name=""/>
        <dsp:cNvSpPr/>
      </dsp:nvSpPr>
      <dsp:spPr>
        <a:xfrm>
          <a:off x="-4968562" y="-761300"/>
          <a:ext cx="5917370" cy="5917370"/>
        </a:xfrm>
        <a:prstGeom prst="blockArc">
          <a:avLst>
            <a:gd name="adj1" fmla="val 18900000"/>
            <a:gd name="adj2" fmla="val 2700000"/>
            <a:gd name="adj3" fmla="val 36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788737-BC55-437D-B406-120338A5CE6B}">
      <dsp:nvSpPr>
        <dsp:cNvPr id="0" name=""/>
        <dsp:cNvSpPr/>
      </dsp:nvSpPr>
      <dsp:spPr>
        <a:xfrm>
          <a:off x="610231" y="439477"/>
          <a:ext cx="5547279" cy="878954"/>
        </a:xfrm>
        <a:prstGeom prst="rect">
          <a:avLst/>
        </a:prstGeom>
        <a:solidFill>
          <a:srgbClr val="0083A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7670" tIns="96520" rIns="96520" bIns="96520" numCol="1" spcCol="1270" anchor="ctr" anchorCtr="0">
          <a:noAutofit/>
        </a:bodyPr>
        <a:lstStyle/>
        <a:p>
          <a:pPr marL="0" lvl="0" indent="0" algn="l" defTabSz="1689100">
            <a:lnSpc>
              <a:spcPct val="90000"/>
            </a:lnSpc>
            <a:spcBef>
              <a:spcPct val="0"/>
            </a:spcBef>
            <a:spcAft>
              <a:spcPct val="35000"/>
            </a:spcAft>
            <a:buNone/>
          </a:pPr>
          <a:r>
            <a:rPr lang="en-US" sz="3800" kern="1200" dirty="0"/>
            <a:t>Telerounding (38%)</a:t>
          </a:r>
        </a:p>
      </dsp:txBody>
      <dsp:txXfrm>
        <a:off x="610231" y="439477"/>
        <a:ext cx="5547279" cy="878954"/>
      </dsp:txXfrm>
    </dsp:sp>
    <dsp:sp modelId="{0B611237-C699-48E7-A8B4-60D37F47217B}">
      <dsp:nvSpPr>
        <dsp:cNvPr id="0" name=""/>
        <dsp:cNvSpPr/>
      </dsp:nvSpPr>
      <dsp:spPr>
        <a:xfrm>
          <a:off x="60884" y="329607"/>
          <a:ext cx="1098692" cy="1098692"/>
        </a:xfrm>
        <a:prstGeom prst="ellipse">
          <a:avLst/>
        </a:prstGeom>
        <a:solidFill>
          <a:schemeClr val="lt1">
            <a:hueOff val="0"/>
            <a:satOff val="0"/>
            <a:lumOff val="0"/>
            <a:alphaOff val="0"/>
          </a:schemeClr>
        </a:solidFill>
        <a:ln w="9525" cap="flat" cmpd="sng" algn="ctr">
          <a:solidFill>
            <a:srgbClr val="0083A9"/>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3C4C44B0-F0E5-40A8-AB21-89995ABEA597}">
      <dsp:nvSpPr>
        <dsp:cNvPr id="0" name=""/>
        <dsp:cNvSpPr/>
      </dsp:nvSpPr>
      <dsp:spPr>
        <a:xfrm>
          <a:off x="929730" y="1757908"/>
          <a:ext cx="5227779" cy="878954"/>
        </a:xfrm>
        <a:prstGeom prst="rect">
          <a:avLst/>
        </a:prstGeom>
        <a:solidFill>
          <a:srgbClr val="0083A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7670" tIns="96520" rIns="96520" bIns="96520" numCol="1" spcCol="1270" anchor="ctr" anchorCtr="0">
          <a:noAutofit/>
        </a:bodyPr>
        <a:lstStyle/>
        <a:p>
          <a:pPr marL="0" lvl="0" indent="0" algn="l" defTabSz="1689100">
            <a:lnSpc>
              <a:spcPct val="90000"/>
            </a:lnSpc>
            <a:spcBef>
              <a:spcPct val="0"/>
            </a:spcBef>
            <a:spcAft>
              <a:spcPct val="35000"/>
            </a:spcAft>
            <a:buNone/>
          </a:pPr>
          <a:r>
            <a:rPr lang="en-US" sz="3800" kern="1200" dirty="0"/>
            <a:t>Teleconsults (60%)</a:t>
          </a:r>
        </a:p>
      </dsp:txBody>
      <dsp:txXfrm>
        <a:off x="929730" y="1757908"/>
        <a:ext cx="5227779" cy="878954"/>
      </dsp:txXfrm>
    </dsp:sp>
    <dsp:sp modelId="{247C0F32-302E-4A47-A036-2E72A3240C87}">
      <dsp:nvSpPr>
        <dsp:cNvPr id="0" name=""/>
        <dsp:cNvSpPr/>
      </dsp:nvSpPr>
      <dsp:spPr>
        <a:xfrm>
          <a:off x="380384" y="1648038"/>
          <a:ext cx="1098692" cy="1098692"/>
        </a:xfrm>
        <a:prstGeom prst="ellipse">
          <a:avLst/>
        </a:prstGeom>
        <a:solidFill>
          <a:schemeClr val="lt1">
            <a:hueOff val="0"/>
            <a:satOff val="0"/>
            <a:lumOff val="0"/>
            <a:alphaOff val="0"/>
          </a:schemeClr>
        </a:solidFill>
        <a:ln w="9525" cap="flat" cmpd="sng" algn="ctr">
          <a:solidFill>
            <a:srgbClr val="0083A9"/>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66A4FBF7-4A2E-4786-BAC3-806D752EF958}">
      <dsp:nvSpPr>
        <dsp:cNvPr id="0" name=""/>
        <dsp:cNvSpPr/>
      </dsp:nvSpPr>
      <dsp:spPr>
        <a:xfrm>
          <a:off x="610231" y="3076339"/>
          <a:ext cx="5547279" cy="878954"/>
        </a:xfrm>
        <a:prstGeom prst="rect">
          <a:avLst/>
        </a:prstGeom>
        <a:solidFill>
          <a:srgbClr val="0083A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7670" tIns="96520" rIns="96520" bIns="96520" numCol="1" spcCol="1270" anchor="ctr" anchorCtr="0">
          <a:noAutofit/>
        </a:bodyPr>
        <a:lstStyle/>
        <a:p>
          <a:pPr marL="0" lvl="0" indent="0" algn="l" defTabSz="1689100">
            <a:lnSpc>
              <a:spcPct val="90000"/>
            </a:lnSpc>
            <a:spcBef>
              <a:spcPct val="0"/>
            </a:spcBef>
            <a:spcAft>
              <a:spcPct val="35000"/>
            </a:spcAft>
            <a:buNone/>
          </a:pPr>
          <a:r>
            <a:rPr lang="en-US" sz="3800" kern="1200" dirty="0"/>
            <a:t>Teleresuscitation (2%)</a:t>
          </a:r>
        </a:p>
      </dsp:txBody>
      <dsp:txXfrm>
        <a:off x="610231" y="3076339"/>
        <a:ext cx="5547279" cy="878954"/>
      </dsp:txXfrm>
    </dsp:sp>
    <dsp:sp modelId="{C983AB65-1CA8-47BE-81B8-45D3FA06384A}">
      <dsp:nvSpPr>
        <dsp:cNvPr id="0" name=""/>
        <dsp:cNvSpPr/>
      </dsp:nvSpPr>
      <dsp:spPr>
        <a:xfrm>
          <a:off x="60884" y="2966469"/>
          <a:ext cx="1098692" cy="1098692"/>
        </a:xfrm>
        <a:prstGeom prst="ellipse">
          <a:avLst/>
        </a:prstGeom>
        <a:solidFill>
          <a:schemeClr val="lt1">
            <a:hueOff val="0"/>
            <a:satOff val="0"/>
            <a:lumOff val="0"/>
            <a:alphaOff val="0"/>
          </a:schemeClr>
        </a:solidFill>
        <a:ln w="9525" cap="flat" cmpd="sng" algn="ctr">
          <a:solidFill>
            <a:srgbClr val="0083A9"/>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13075" cy="461963"/>
          </a:xfrm>
          <a:prstGeom prst="rect">
            <a:avLst/>
          </a:prstGeom>
          <a:noFill/>
          <a:ln w="9525">
            <a:noFill/>
            <a:miter lim="800000"/>
            <a:headEnd/>
            <a:tailEnd/>
          </a:ln>
          <a:effectLst/>
        </p:spPr>
        <p:txBody>
          <a:bodyPr vert="horz" wrap="square" lIns="92910" tIns="46455" rIns="92910" bIns="46455" numCol="1" anchor="t" anchorCtr="0" compatLnSpc="1">
            <a:prstTxWarp prst="textNoShape">
              <a:avLst/>
            </a:prstTxWarp>
          </a:bodyPr>
          <a:lstStyle>
            <a:lvl1pPr algn="l" defTabSz="928688">
              <a:defRPr sz="1200" b="0">
                <a:solidFill>
                  <a:schemeClr val="tx1"/>
                </a:solidFill>
              </a:defRPr>
            </a:lvl1pPr>
          </a:lstStyle>
          <a:p>
            <a:pPr>
              <a:defRPr/>
            </a:pPr>
            <a:endParaRPr lang="en-US"/>
          </a:p>
        </p:txBody>
      </p:sp>
      <p:sp>
        <p:nvSpPr>
          <p:cNvPr id="29699" name="Rectangle 3"/>
          <p:cNvSpPr>
            <a:spLocks noGrp="1" noChangeArrowheads="1"/>
          </p:cNvSpPr>
          <p:nvPr>
            <p:ph type="dt" sz="quarter" idx="1"/>
          </p:nvPr>
        </p:nvSpPr>
        <p:spPr bwMode="auto">
          <a:xfrm>
            <a:off x="3938588" y="0"/>
            <a:ext cx="3013075" cy="461963"/>
          </a:xfrm>
          <a:prstGeom prst="rect">
            <a:avLst/>
          </a:prstGeom>
          <a:noFill/>
          <a:ln w="9525">
            <a:noFill/>
            <a:miter lim="800000"/>
            <a:headEnd/>
            <a:tailEnd/>
          </a:ln>
          <a:effectLst/>
        </p:spPr>
        <p:txBody>
          <a:bodyPr vert="horz" wrap="square" lIns="92910" tIns="46455" rIns="92910" bIns="46455" numCol="1" anchor="t" anchorCtr="0" compatLnSpc="1">
            <a:prstTxWarp prst="textNoShape">
              <a:avLst/>
            </a:prstTxWarp>
          </a:bodyPr>
          <a:lstStyle>
            <a:lvl1pPr algn="r" defTabSz="928688">
              <a:defRPr sz="1200" b="0">
                <a:solidFill>
                  <a:schemeClr val="tx1"/>
                </a:solidFill>
              </a:defRPr>
            </a:lvl1pPr>
          </a:lstStyle>
          <a:p>
            <a:pPr>
              <a:defRPr/>
            </a:pPr>
            <a:endParaRPr lang="en-US"/>
          </a:p>
        </p:txBody>
      </p:sp>
      <p:sp>
        <p:nvSpPr>
          <p:cNvPr id="29700" name="Rectangle 4"/>
          <p:cNvSpPr>
            <a:spLocks noGrp="1" noChangeArrowheads="1"/>
          </p:cNvSpPr>
          <p:nvPr>
            <p:ph type="ftr" sz="quarter" idx="2"/>
          </p:nvPr>
        </p:nvSpPr>
        <p:spPr bwMode="auto">
          <a:xfrm>
            <a:off x="0" y="8775700"/>
            <a:ext cx="3013075" cy="461963"/>
          </a:xfrm>
          <a:prstGeom prst="rect">
            <a:avLst/>
          </a:prstGeom>
          <a:noFill/>
          <a:ln w="9525">
            <a:noFill/>
            <a:miter lim="800000"/>
            <a:headEnd/>
            <a:tailEnd/>
          </a:ln>
          <a:effectLst/>
        </p:spPr>
        <p:txBody>
          <a:bodyPr vert="horz" wrap="square" lIns="92910" tIns="46455" rIns="92910" bIns="46455" numCol="1" anchor="b" anchorCtr="0" compatLnSpc="1">
            <a:prstTxWarp prst="textNoShape">
              <a:avLst/>
            </a:prstTxWarp>
          </a:bodyPr>
          <a:lstStyle>
            <a:lvl1pPr algn="l" defTabSz="928688">
              <a:defRPr sz="1200" b="0">
                <a:solidFill>
                  <a:schemeClr val="tx1"/>
                </a:solidFill>
              </a:defRPr>
            </a:lvl1pPr>
          </a:lstStyle>
          <a:p>
            <a:pPr>
              <a:defRPr/>
            </a:pPr>
            <a:endParaRPr lang="en-US"/>
          </a:p>
        </p:txBody>
      </p:sp>
      <p:sp>
        <p:nvSpPr>
          <p:cNvPr id="29701" name="Rectangle 5"/>
          <p:cNvSpPr>
            <a:spLocks noGrp="1" noChangeArrowheads="1"/>
          </p:cNvSpPr>
          <p:nvPr>
            <p:ph type="sldNum" sz="quarter" idx="3"/>
          </p:nvPr>
        </p:nvSpPr>
        <p:spPr bwMode="auto">
          <a:xfrm>
            <a:off x="3938588" y="8775700"/>
            <a:ext cx="3013075" cy="461963"/>
          </a:xfrm>
          <a:prstGeom prst="rect">
            <a:avLst/>
          </a:prstGeom>
          <a:noFill/>
          <a:ln w="9525">
            <a:noFill/>
            <a:miter lim="800000"/>
            <a:headEnd/>
            <a:tailEnd/>
          </a:ln>
          <a:effectLst/>
        </p:spPr>
        <p:txBody>
          <a:bodyPr vert="horz" wrap="square" lIns="92910" tIns="46455" rIns="92910" bIns="46455" numCol="1" anchor="b" anchorCtr="0" compatLnSpc="1">
            <a:prstTxWarp prst="textNoShape">
              <a:avLst/>
            </a:prstTxWarp>
          </a:bodyPr>
          <a:lstStyle>
            <a:lvl1pPr algn="r" defTabSz="928688">
              <a:defRPr sz="1200" b="0">
                <a:solidFill>
                  <a:schemeClr val="tx1"/>
                </a:solidFill>
              </a:defRPr>
            </a:lvl1pPr>
          </a:lstStyle>
          <a:p>
            <a:pPr>
              <a:defRPr/>
            </a:pPr>
            <a:fld id="{1B720C32-CD48-4E52-B1DC-64E2A1EEE340}" type="slidenum">
              <a:rPr lang="en-US"/>
              <a:pPr>
                <a:defRPr/>
              </a:pPr>
              <a:t>‹#›</a:t>
            </a:fld>
            <a:endParaRPr lang="en-US"/>
          </a:p>
        </p:txBody>
      </p:sp>
    </p:spTree>
    <p:extLst>
      <p:ext uri="{BB962C8B-B14F-4D97-AF65-F5344CB8AC3E}">
        <p14:creationId xmlns:p14="http://schemas.microsoft.com/office/powerpoint/2010/main" val="2631171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8588" y="0"/>
            <a:ext cx="3013075" cy="461963"/>
          </a:xfrm>
          <a:prstGeom prst="rect">
            <a:avLst/>
          </a:prstGeom>
        </p:spPr>
        <p:txBody>
          <a:bodyPr vert="horz" lIns="91440" tIns="45720" rIns="91440" bIns="45720" rtlCol="0"/>
          <a:lstStyle>
            <a:lvl1pPr algn="r">
              <a:defRPr sz="1200"/>
            </a:lvl1pPr>
          </a:lstStyle>
          <a:p>
            <a:fld id="{A755BA16-BAAB-B946-B0EB-1B00DCBDB5B1}" type="datetimeFigureOut">
              <a:rPr lang="en-US" smtClean="0"/>
              <a:pPr/>
              <a:t>12/6/2022</a:t>
            </a:fld>
            <a:endParaRPr lang="en-US"/>
          </a:p>
        </p:txBody>
      </p:sp>
      <p:sp>
        <p:nvSpPr>
          <p:cNvPr id="4" name="Slide Image Placeholder 3"/>
          <p:cNvSpPr>
            <a:spLocks noGrp="1" noRot="1" noChangeAspect="1"/>
          </p:cNvSpPr>
          <p:nvPr>
            <p:ph type="sldImg" idx="2"/>
          </p:nvPr>
        </p:nvSpPr>
        <p:spPr>
          <a:xfrm>
            <a:off x="12700" y="693738"/>
            <a:ext cx="6927850"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389438"/>
            <a:ext cx="5562600" cy="41576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5700"/>
            <a:ext cx="3013075"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8588" y="8775700"/>
            <a:ext cx="3013075" cy="461963"/>
          </a:xfrm>
          <a:prstGeom prst="rect">
            <a:avLst/>
          </a:prstGeom>
        </p:spPr>
        <p:txBody>
          <a:bodyPr vert="horz" lIns="91440" tIns="45720" rIns="91440" bIns="45720" rtlCol="0" anchor="b"/>
          <a:lstStyle>
            <a:lvl1pPr algn="r">
              <a:defRPr sz="1200"/>
            </a:lvl1pPr>
          </a:lstStyle>
          <a:p>
            <a:fld id="{3143DE3B-4F0D-4B43-9331-D730A353D412}" type="slidenum">
              <a:rPr lang="en-US" smtClean="0"/>
              <a:pPr/>
              <a:t>‹#›</a:t>
            </a:fld>
            <a:endParaRPr lang="en-US"/>
          </a:p>
        </p:txBody>
      </p:sp>
    </p:spTree>
    <p:extLst>
      <p:ext uri="{BB962C8B-B14F-4D97-AF65-F5344CB8AC3E}">
        <p14:creationId xmlns:p14="http://schemas.microsoft.com/office/powerpoint/2010/main" val="31496938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3DE3B-4F0D-4B43-9331-D730A353D412}" type="slidenum">
              <a:rPr lang="en-US" smtClean="0"/>
              <a:pPr/>
              <a:t>1</a:t>
            </a:fld>
            <a:endParaRPr lang="en-US"/>
          </a:p>
        </p:txBody>
      </p:sp>
    </p:spTree>
    <p:extLst>
      <p:ext uri="{BB962C8B-B14F-4D97-AF65-F5344CB8AC3E}">
        <p14:creationId xmlns:p14="http://schemas.microsoft.com/office/powerpoint/2010/main" val="901400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6816725"/>
            <a:ext cx="37306250" cy="4705350"/>
          </a:xfrm>
        </p:spPr>
        <p:txBody>
          <a:bodyPr/>
          <a:lstStyle/>
          <a:p>
            <a:r>
              <a:rPr lang="en-US"/>
              <a:t>Click to edit Master title style</a:t>
            </a:r>
          </a:p>
        </p:txBody>
      </p:sp>
      <p:sp>
        <p:nvSpPr>
          <p:cNvPr id="3" name="Subtitle 2"/>
          <p:cNvSpPr>
            <a:spLocks noGrp="1"/>
          </p:cNvSpPr>
          <p:nvPr>
            <p:ph type="subTitle" idx="1"/>
          </p:nvPr>
        </p:nvSpPr>
        <p:spPr>
          <a:xfrm>
            <a:off x="6583363" y="12436475"/>
            <a:ext cx="30724475" cy="56070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423C63-05BE-4C42-B458-5285F895A62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179858-2E74-42BB-A5D7-8A4C0C7E795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877888"/>
            <a:ext cx="9875837" cy="187261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3925" y="877888"/>
            <a:ext cx="29475113" cy="187261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E43CFF-685D-4540-BD2C-1024FE7C6E1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193925" y="877888"/>
            <a:ext cx="39503350" cy="3657600"/>
          </a:xfrm>
        </p:spPr>
        <p:txBody>
          <a:bodyPr/>
          <a:lstStyle/>
          <a:p>
            <a:r>
              <a:rPr lang="en-US"/>
              <a:t>Click to edit Master title style</a:t>
            </a:r>
          </a:p>
        </p:txBody>
      </p:sp>
      <p:sp>
        <p:nvSpPr>
          <p:cNvPr id="3" name="Content Placeholder 2"/>
          <p:cNvSpPr>
            <a:spLocks noGrp="1"/>
          </p:cNvSpPr>
          <p:nvPr>
            <p:ph sz="quarter" idx="1"/>
          </p:nvPr>
        </p:nvSpPr>
        <p:spPr>
          <a:xfrm>
            <a:off x="2193925" y="5119688"/>
            <a:ext cx="19675475" cy="716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22021800" y="5119688"/>
            <a:ext cx="19675475" cy="716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193925" y="12438063"/>
            <a:ext cx="19675475" cy="716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22021800" y="12438063"/>
            <a:ext cx="19675475" cy="716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689D90C-C064-4654-86A8-DCCFF1A65A4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770EB3-6942-4507-85F1-5DD9903F6AC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14101763"/>
            <a:ext cx="37307838" cy="43592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9301163"/>
            <a:ext cx="37307838" cy="4800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8848AB-8B18-4A6F-BE06-7FF1E6124E0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3925" y="5119688"/>
            <a:ext cx="19675475" cy="1448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0" y="5119688"/>
            <a:ext cx="19675475" cy="1448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3BEF3A-3501-4966-BF0F-8FEAAACFCF3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879475"/>
            <a:ext cx="39503350" cy="3657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3925" y="4911725"/>
            <a:ext cx="19392900" cy="204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6959600"/>
            <a:ext cx="19392900" cy="12644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4911725"/>
            <a:ext cx="19400837" cy="204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6959600"/>
            <a:ext cx="19400837" cy="12644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EB72B21-20C4-4C7B-9BF5-61D4EC43532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07D7312-5102-47F9-96C2-74B2C23D41C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87E0406-D056-415F-A656-5BF5221EFAD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873125"/>
            <a:ext cx="14439900" cy="371951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875" y="873125"/>
            <a:ext cx="24536400" cy="187309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5" y="4592638"/>
            <a:ext cx="14439900" cy="15011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8F0E56-EB10-4F18-A26E-2E3D33572D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15362238"/>
            <a:ext cx="26335037" cy="181292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2663" y="1960563"/>
            <a:ext cx="26335037" cy="13168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2663" y="17175163"/>
            <a:ext cx="26335037" cy="25765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C1F768-EF22-434A-991E-B7EC1F3DD7E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F3"/>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193925" y="877888"/>
            <a:ext cx="39503350" cy="3657600"/>
          </a:xfrm>
          <a:prstGeom prst="rect">
            <a:avLst/>
          </a:prstGeom>
          <a:noFill/>
          <a:ln w="9525">
            <a:noFill/>
            <a:miter lim="800000"/>
            <a:headEnd/>
            <a:tailEnd/>
          </a:ln>
        </p:spPr>
        <p:txBody>
          <a:bodyPr vert="horz" wrap="square" lIns="376203" tIns="188102" rIns="376203" bIns="188102"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2193925" y="5119688"/>
            <a:ext cx="39503350" cy="14484350"/>
          </a:xfrm>
          <a:prstGeom prst="rect">
            <a:avLst/>
          </a:prstGeom>
          <a:noFill/>
          <a:ln w="9525">
            <a:noFill/>
            <a:miter lim="800000"/>
            <a:headEnd/>
            <a:tailEnd/>
          </a:ln>
        </p:spPr>
        <p:txBody>
          <a:bodyPr vert="horz" wrap="square" lIns="376203" tIns="188102" rIns="376203" bIns="18810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93925" y="19985038"/>
            <a:ext cx="10242550" cy="1524000"/>
          </a:xfrm>
          <a:prstGeom prst="rect">
            <a:avLst/>
          </a:prstGeom>
          <a:noFill/>
          <a:ln w="9525">
            <a:noFill/>
            <a:miter lim="800000"/>
            <a:headEnd/>
            <a:tailEnd/>
          </a:ln>
          <a:effectLst/>
        </p:spPr>
        <p:txBody>
          <a:bodyPr vert="horz" wrap="square" lIns="376203" tIns="188102" rIns="376203" bIns="188102" numCol="1" anchor="t" anchorCtr="0" compatLnSpc="1">
            <a:prstTxWarp prst="textNoShape">
              <a:avLst/>
            </a:prstTxWarp>
          </a:bodyPr>
          <a:lstStyle>
            <a:lvl1pPr algn="l">
              <a:defRPr sz="5700" b="0">
                <a:solidFill>
                  <a:schemeClr val="tx1"/>
                </a:solidFill>
              </a:defRPr>
            </a:lvl1pPr>
          </a:lstStyle>
          <a:p>
            <a:pPr>
              <a:defRPr/>
            </a:pPr>
            <a:endParaRPr lang="en-US"/>
          </a:p>
        </p:txBody>
      </p:sp>
      <p:sp>
        <p:nvSpPr>
          <p:cNvPr id="1029" name="Rectangle 5"/>
          <p:cNvSpPr>
            <a:spLocks noGrp="1" noChangeArrowheads="1"/>
          </p:cNvSpPr>
          <p:nvPr>
            <p:ph type="ftr" sz="quarter" idx="3"/>
          </p:nvPr>
        </p:nvSpPr>
        <p:spPr bwMode="auto">
          <a:xfrm>
            <a:off x="14995525" y="19985038"/>
            <a:ext cx="13900150" cy="1524000"/>
          </a:xfrm>
          <a:prstGeom prst="rect">
            <a:avLst/>
          </a:prstGeom>
          <a:noFill/>
          <a:ln w="9525">
            <a:noFill/>
            <a:miter lim="800000"/>
            <a:headEnd/>
            <a:tailEnd/>
          </a:ln>
          <a:effectLst/>
        </p:spPr>
        <p:txBody>
          <a:bodyPr vert="horz" wrap="square" lIns="376203" tIns="188102" rIns="376203" bIns="188102" numCol="1" anchor="t" anchorCtr="0" compatLnSpc="1">
            <a:prstTxWarp prst="textNoShape">
              <a:avLst/>
            </a:prstTxWarp>
          </a:bodyPr>
          <a:lstStyle>
            <a:lvl1pPr algn="ctr">
              <a:defRPr sz="5700" b="0">
                <a:solidFill>
                  <a:schemeClr val="tx1"/>
                </a:solidFill>
              </a:defRPr>
            </a:lvl1pPr>
          </a:lstStyle>
          <a:p>
            <a:pPr>
              <a:defRPr/>
            </a:pPr>
            <a:endParaRPr lang="en-US"/>
          </a:p>
        </p:txBody>
      </p:sp>
      <p:sp>
        <p:nvSpPr>
          <p:cNvPr id="1030" name="Rectangle 6"/>
          <p:cNvSpPr>
            <a:spLocks noGrp="1" noChangeArrowheads="1"/>
          </p:cNvSpPr>
          <p:nvPr>
            <p:ph type="sldNum" sz="quarter" idx="4"/>
          </p:nvPr>
        </p:nvSpPr>
        <p:spPr bwMode="auto">
          <a:xfrm>
            <a:off x="31454725" y="19985038"/>
            <a:ext cx="10242550" cy="1524000"/>
          </a:xfrm>
          <a:prstGeom prst="rect">
            <a:avLst/>
          </a:prstGeom>
          <a:noFill/>
          <a:ln w="9525">
            <a:noFill/>
            <a:miter lim="800000"/>
            <a:headEnd/>
            <a:tailEnd/>
          </a:ln>
          <a:effectLst/>
        </p:spPr>
        <p:txBody>
          <a:bodyPr vert="horz" wrap="square" lIns="376203" tIns="188102" rIns="376203" bIns="188102" numCol="1" anchor="t" anchorCtr="0" compatLnSpc="1">
            <a:prstTxWarp prst="textNoShape">
              <a:avLst/>
            </a:prstTxWarp>
          </a:bodyPr>
          <a:lstStyle>
            <a:lvl1pPr algn="r">
              <a:defRPr sz="5700" b="0">
                <a:solidFill>
                  <a:schemeClr val="tx1"/>
                </a:solidFill>
              </a:defRPr>
            </a:lvl1pPr>
          </a:lstStyle>
          <a:p>
            <a:pPr>
              <a:defRPr/>
            </a:pPr>
            <a:fld id="{9A8455D8-AB81-4AA8-AE09-E545257218D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3762375" rtl="0" eaLnBrk="0" fontAlgn="base" hangingPunct="0">
        <a:spcBef>
          <a:spcPct val="0"/>
        </a:spcBef>
        <a:spcAft>
          <a:spcPct val="0"/>
        </a:spcAft>
        <a:defRPr sz="18200">
          <a:solidFill>
            <a:schemeClr val="tx2"/>
          </a:solidFill>
          <a:latin typeface="+mj-lt"/>
          <a:ea typeface="+mj-ea"/>
          <a:cs typeface="+mj-cs"/>
        </a:defRPr>
      </a:lvl1pPr>
      <a:lvl2pPr algn="ctr" defTabSz="3762375" rtl="0" eaLnBrk="0" fontAlgn="base" hangingPunct="0">
        <a:spcBef>
          <a:spcPct val="0"/>
        </a:spcBef>
        <a:spcAft>
          <a:spcPct val="0"/>
        </a:spcAft>
        <a:defRPr sz="18200">
          <a:solidFill>
            <a:schemeClr val="tx2"/>
          </a:solidFill>
          <a:latin typeface="Arial" charset="0"/>
        </a:defRPr>
      </a:lvl2pPr>
      <a:lvl3pPr algn="ctr" defTabSz="3762375" rtl="0" eaLnBrk="0" fontAlgn="base" hangingPunct="0">
        <a:spcBef>
          <a:spcPct val="0"/>
        </a:spcBef>
        <a:spcAft>
          <a:spcPct val="0"/>
        </a:spcAft>
        <a:defRPr sz="18200">
          <a:solidFill>
            <a:schemeClr val="tx2"/>
          </a:solidFill>
          <a:latin typeface="Arial" charset="0"/>
        </a:defRPr>
      </a:lvl3pPr>
      <a:lvl4pPr algn="ctr" defTabSz="3762375" rtl="0" eaLnBrk="0" fontAlgn="base" hangingPunct="0">
        <a:spcBef>
          <a:spcPct val="0"/>
        </a:spcBef>
        <a:spcAft>
          <a:spcPct val="0"/>
        </a:spcAft>
        <a:defRPr sz="18200">
          <a:solidFill>
            <a:schemeClr val="tx2"/>
          </a:solidFill>
          <a:latin typeface="Arial" charset="0"/>
        </a:defRPr>
      </a:lvl4pPr>
      <a:lvl5pPr algn="ctr" defTabSz="3762375" rtl="0" eaLnBrk="0" fontAlgn="base" hangingPunct="0">
        <a:spcBef>
          <a:spcPct val="0"/>
        </a:spcBef>
        <a:spcAft>
          <a:spcPct val="0"/>
        </a:spcAft>
        <a:defRPr sz="18200">
          <a:solidFill>
            <a:schemeClr val="tx2"/>
          </a:solidFill>
          <a:latin typeface="Arial" charset="0"/>
        </a:defRPr>
      </a:lvl5pPr>
      <a:lvl6pPr marL="457200" algn="ctr" defTabSz="3762375" rtl="0" fontAlgn="base">
        <a:spcBef>
          <a:spcPct val="0"/>
        </a:spcBef>
        <a:spcAft>
          <a:spcPct val="0"/>
        </a:spcAft>
        <a:defRPr sz="18200">
          <a:solidFill>
            <a:schemeClr val="tx2"/>
          </a:solidFill>
          <a:latin typeface="Arial" charset="0"/>
        </a:defRPr>
      </a:lvl6pPr>
      <a:lvl7pPr marL="914400" algn="ctr" defTabSz="3762375" rtl="0" fontAlgn="base">
        <a:spcBef>
          <a:spcPct val="0"/>
        </a:spcBef>
        <a:spcAft>
          <a:spcPct val="0"/>
        </a:spcAft>
        <a:defRPr sz="18200">
          <a:solidFill>
            <a:schemeClr val="tx2"/>
          </a:solidFill>
          <a:latin typeface="Arial" charset="0"/>
        </a:defRPr>
      </a:lvl7pPr>
      <a:lvl8pPr marL="1371600" algn="ctr" defTabSz="3762375" rtl="0" fontAlgn="base">
        <a:spcBef>
          <a:spcPct val="0"/>
        </a:spcBef>
        <a:spcAft>
          <a:spcPct val="0"/>
        </a:spcAft>
        <a:defRPr sz="18200">
          <a:solidFill>
            <a:schemeClr val="tx2"/>
          </a:solidFill>
          <a:latin typeface="Arial" charset="0"/>
        </a:defRPr>
      </a:lvl8pPr>
      <a:lvl9pPr marL="1828800" algn="ctr" defTabSz="3762375" rtl="0" fontAlgn="base">
        <a:spcBef>
          <a:spcPct val="0"/>
        </a:spcBef>
        <a:spcAft>
          <a:spcPct val="0"/>
        </a:spcAft>
        <a:defRPr sz="18200">
          <a:solidFill>
            <a:schemeClr val="tx2"/>
          </a:solidFill>
          <a:latin typeface="Arial" charset="0"/>
        </a:defRPr>
      </a:lvl9pPr>
    </p:titleStyle>
    <p:bodyStyle>
      <a:lvl1pPr marL="1409700" indent="-1409700" algn="l" defTabSz="3762375" rtl="0" eaLnBrk="0" fontAlgn="base" hangingPunct="0">
        <a:spcBef>
          <a:spcPct val="20000"/>
        </a:spcBef>
        <a:spcAft>
          <a:spcPct val="0"/>
        </a:spcAft>
        <a:buChar char="•"/>
        <a:defRPr sz="13200">
          <a:solidFill>
            <a:schemeClr val="tx1"/>
          </a:solidFill>
          <a:latin typeface="+mn-lt"/>
          <a:ea typeface="+mn-ea"/>
          <a:cs typeface="+mn-cs"/>
        </a:defRPr>
      </a:lvl1pPr>
      <a:lvl2pPr marL="3057525" indent="-1176338" algn="l" defTabSz="3762375" rtl="0" eaLnBrk="0" fontAlgn="base" hangingPunct="0">
        <a:spcBef>
          <a:spcPct val="20000"/>
        </a:spcBef>
        <a:spcAft>
          <a:spcPct val="0"/>
        </a:spcAft>
        <a:buChar char="–"/>
        <a:defRPr sz="11500">
          <a:solidFill>
            <a:schemeClr val="tx1"/>
          </a:solidFill>
          <a:latin typeface="+mn-lt"/>
        </a:defRPr>
      </a:lvl2pPr>
      <a:lvl3pPr marL="4702175" indent="-939800" algn="l" defTabSz="3762375" rtl="0" eaLnBrk="0" fontAlgn="base" hangingPunct="0">
        <a:spcBef>
          <a:spcPct val="20000"/>
        </a:spcBef>
        <a:spcAft>
          <a:spcPct val="0"/>
        </a:spcAft>
        <a:buChar char="•"/>
        <a:defRPr sz="9900">
          <a:solidFill>
            <a:schemeClr val="tx1"/>
          </a:solidFill>
          <a:latin typeface="+mn-lt"/>
        </a:defRPr>
      </a:lvl3pPr>
      <a:lvl4pPr marL="6583363" indent="-939800" algn="l" defTabSz="3762375" rtl="0" eaLnBrk="0" fontAlgn="base" hangingPunct="0">
        <a:spcBef>
          <a:spcPct val="20000"/>
        </a:spcBef>
        <a:spcAft>
          <a:spcPct val="0"/>
        </a:spcAft>
        <a:buChar char="–"/>
        <a:defRPr sz="8200">
          <a:solidFill>
            <a:schemeClr val="tx1"/>
          </a:solidFill>
          <a:latin typeface="+mn-lt"/>
        </a:defRPr>
      </a:lvl4pPr>
      <a:lvl5pPr marL="8466138" indent="-941388" algn="l" defTabSz="3762375" rtl="0" eaLnBrk="0" fontAlgn="base" hangingPunct="0">
        <a:spcBef>
          <a:spcPct val="20000"/>
        </a:spcBef>
        <a:spcAft>
          <a:spcPct val="0"/>
        </a:spcAft>
        <a:buChar char="»"/>
        <a:defRPr sz="8200">
          <a:solidFill>
            <a:schemeClr val="tx1"/>
          </a:solidFill>
          <a:latin typeface="+mn-lt"/>
        </a:defRPr>
      </a:lvl5pPr>
      <a:lvl6pPr marL="8923338" indent="-941388" algn="l" defTabSz="3762375" rtl="0" fontAlgn="base">
        <a:spcBef>
          <a:spcPct val="20000"/>
        </a:spcBef>
        <a:spcAft>
          <a:spcPct val="0"/>
        </a:spcAft>
        <a:buChar char="»"/>
        <a:defRPr sz="8200">
          <a:solidFill>
            <a:schemeClr val="tx1"/>
          </a:solidFill>
          <a:latin typeface="+mn-lt"/>
        </a:defRPr>
      </a:lvl6pPr>
      <a:lvl7pPr marL="9380538" indent="-941388" algn="l" defTabSz="3762375" rtl="0" fontAlgn="base">
        <a:spcBef>
          <a:spcPct val="20000"/>
        </a:spcBef>
        <a:spcAft>
          <a:spcPct val="0"/>
        </a:spcAft>
        <a:buChar char="»"/>
        <a:defRPr sz="8200">
          <a:solidFill>
            <a:schemeClr val="tx1"/>
          </a:solidFill>
          <a:latin typeface="+mn-lt"/>
        </a:defRPr>
      </a:lvl7pPr>
      <a:lvl8pPr marL="9837738" indent="-941388" algn="l" defTabSz="3762375" rtl="0" fontAlgn="base">
        <a:spcBef>
          <a:spcPct val="20000"/>
        </a:spcBef>
        <a:spcAft>
          <a:spcPct val="0"/>
        </a:spcAft>
        <a:buChar char="»"/>
        <a:defRPr sz="8200">
          <a:solidFill>
            <a:schemeClr val="tx1"/>
          </a:solidFill>
          <a:latin typeface="+mn-lt"/>
        </a:defRPr>
      </a:lvl8pPr>
      <a:lvl9pPr marL="10294938" indent="-941388" algn="l" defTabSz="3762375" rtl="0" fontAlgn="base">
        <a:spcBef>
          <a:spcPct val="20000"/>
        </a:spcBef>
        <a:spcAft>
          <a:spcPct val="0"/>
        </a:spcAft>
        <a:buChar char="»"/>
        <a:defRPr sz="8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QuickStyle" Target="../diagrams/quickStyle2.xml"/><Relationship Id="rId18" Type="http://schemas.openxmlformats.org/officeDocument/2006/relationships/diagramQuickStyle" Target="../diagrams/quickStyle3.xml"/><Relationship Id="rId26" Type="http://schemas.microsoft.com/office/2007/relationships/diagramDrawing" Target="../diagrams/drawing4.xml"/><Relationship Id="rId3" Type="http://schemas.openxmlformats.org/officeDocument/2006/relationships/image" Target="../media/image1.JPG"/><Relationship Id="rId21" Type="http://schemas.openxmlformats.org/officeDocument/2006/relationships/image" Target="../media/image4.tmp"/><Relationship Id="rId34" Type="http://schemas.openxmlformats.org/officeDocument/2006/relationships/image" Target="../media/image12.svg"/><Relationship Id="rId7" Type="http://schemas.openxmlformats.org/officeDocument/2006/relationships/diagramQuickStyle" Target="../diagrams/quickStyle1.xml"/><Relationship Id="rId12" Type="http://schemas.openxmlformats.org/officeDocument/2006/relationships/diagramLayout" Target="../diagrams/layout2.xml"/><Relationship Id="rId17" Type="http://schemas.openxmlformats.org/officeDocument/2006/relationships/diagramLayout" Target="../diagrams/layout3.xml"/><Relationship Id="rId25" Type="http://schemas.openxmlformats.org/officeDocument/2006/relationships/diagramColors" Target="../diagrams/colors4.xml"/><Relationship Id="rId33"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diagramData" Target="../diagrams/data3.xml"/><Relationship Id="rId20" Type="http://schemas.microsoft.com/office/2007/relationships/diagramDrawing" Target="../diagrams/drawing3.xml"/><Relationship Id="rId29"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diagramLayout" Target="../diagrams/layout1.xml"/><Relationship Id="rId11" Type="http://schemas.openxmlformats.org/officeDocument/2006/relationships/diagramData" Target="../diagrams/data2.xml"/><Relationship Id="rId24" Type="http://schemas.openxmlformats.org/officeDocument/2006/relationships/diagramQuickStyle" Target="../diagrams/quickStyle4.xml"/><Relationship Id="rId32" Type="http://schemas.openxmlformats.org/officeDocument/2006/relationships/image" Target="../media/image10.svg"/><Relationship Id="rId5" Type="http://schemas.openxmlformats.org/officeDocument/2006/relationships/diagramData" Target="../diagrams/data1.xml"/><Relationship Id="rId15" Type="http://schemas.microsoft.com/office/2007/relationships/diagramDrawing" Target="../diagrams/drawing2.xml"/><Relationship Id="rId23" Type="http://schemas.openxmlformats.org/officeDocument/2006/relationships/diagramLayout" Target="../diagrams/layout4.xml"/><Relationship Id="rId28" Type="http://schemas.openxmlformats.org/officeDocument/2006/relationships/image" Target="../media/image6.svg"/><Relationship Id="rId36" Type="http://schemas.openxmlformats.org/officeDocument/2006/relationships/image" Target="../media/image14.svg"/><Relationship Id="rId10" Type="http://schemas.openxmlformats.org/officeDocument/2006/relationships/image" Target="../media/image3.png"/><Relationship Id="rId19" Type="http://schemas.openxmlformats.org/officeDocument/2006/relationships/diagramColors" Target="../diagrams/colors3.xml"/><Relationship Id="rId31" Type="http://schemas.openxmlformats.org/officeDocument/2006/relationships/image" Target="../media/image9.png"/><Relationship Id="rId4" Type="http://schemas.openxmlformats.org/officeDocument/2006/relationships/image" Target="../media/image2.png"/><Relationship Id="rId9" Type="http://schemas.microsoft.com/office/2007/relationships/diagramDrawing" Target="../diagrams/drawing1.xml"/><Relationship Id="rId14" Type="http://schemas.openxmlformats.org/officeDocument/2006/relationships/diagramColors" Target="../diagrams/colors2.xml"/><Relationship Id="rId22" Type="http://schemas.openxmlformats.org/officeDocument/2006/relationships/diagramData" Target="../diagrams/data4.xml"/><Relationship Id="rId27" Type="http://schemas.openxmlformats.org/officeDocument/2006/relationships/image" Target="../media/image5.png"/><Relationship Id="rId30" Type="http://schemas.openxmlformats.org/officeDocument/2006/relationships/image" Target="../media/image8.svg"/><Relationship Id="rId35"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sz="quarter"/>
          </p:nvPr>
        </p:nvSpPr>
        <p:spPr>
          <a:xfrm>
            <a:off x="-99508" y="0"/>
            <a:ext cx="43891200" cy="4724400"/>
          </a:xfrm>
          <a:solidFill>
            <a:srgbClr val="C00000"/>
          </a:solidFill>
          <a:ln>
            <a:solidFill>
              <a:schemeClr val="tx1"/>
            </a:solidFill>
          </a:ln>
        </p:spPr>
        <p:txBody>
          <a:bodyPr/>
          <a:lstStyle/>
          <a:p>
            <a:pPr defTabSz="1017588">
              <a:spcBef>
                <a:spcPts val="9600"/>
              </a:spcBef>
            </a:pPr>
            <a:br>
              <a:rPr lang="en-US" sz="6000" b="1" dirty="0">
                <a:solidFill>
                  <a:schemeClr val="bg1"/>
                </a:solidFill>
              </a:rPr>
            </a:br>
            <a:r>
              <a:rPr lang="en-US" sz="6000" b="1" dirty="0">
                <a:solidFill>
                  <a:schemeClr val="bg1"/>
                </a:solidFill>
              </a:rPr>
              <a:t>Expanding Neonatal Telehealth Care to Community Hospitals</a:t>
            </a:r>
            <a:br>
              <a:rPr lang="en-US" sz="4800" b="1" dirty="0"/>
            </a:br>
            <a:br>
              <a:rPr lang="en-US" sz="4800" b="1" dirty="0"/>
            </a:br>
            <a:r>
              <a:rPr lang="en-US" sz="4800" b="1" dirty="0">
                <a:solidFill>
                  <a:schemeClr val="bg1"/>
                </a:solidFill>
              </a:rPr>
              <a:t>Rachel A. Umoren MBBCh, MS</a:t>
            </a:r>
            <a:br>
              <a:rPr lang="en-US" sz="4800" b="1" dirty="0">
                <a:solidFill>
                  <a:schemeClr val="bg1"/>
                </a:solidFill>
              </a:rPr>
            </a:br>
            <a:r>
              <a:rPr lang="en-US" sz="4400" b="1" dirty="0">
                <a:solidFill>
                  <a:schemeClr val="bg1"/>
                </a:solidFill>
              </a:rPr>
              <a:t>University of Washington &amp; Seattle Children’s Hospital</a:t>
            </a:r>
            <a:br>
              <a:rPr lang="en-US" sz="4000" b="1" dirty="0">
                <a:solidFill>
                  <a:schemeClr val="bg1"/>
                </a:solidFill>
              </a:rPr>
            </a:br>
            <a:br>
              <a:rPr lang="en-US" sz="4800" dirty="0">
                <a:solidFill>
                  <a:schemeClr val="bg1"/>
                </a:solidFill>
              </a:rPr>
            </a:br>
            <a:endParaRPr lang="en-US" sz="4800" i="1" dirty="0">
              <a:solidFill>
                <a:schemeClr val="bg1"/>
              </a:solidFill>
            </a:endParaRPr>
          </a:p>
        </p:txBody>
      </p:sp>
      <p:sp>
        <p:nvSpPr>
          <p:cNvPr id="5" name="Rectangle 4">
            <a:extLst>
              <a:ext uri="{FF2B5EF4-FFF2-40B4-BE49-F238E27FC236}">
                <a16:creationId xmlns:a16="http://schemas.microsoft.com/office/drawing/2014/main" id="{116D3653-767F-AA84-D9D5-29833D416426}"/>
              </a:ext>
            </a:extLst>
          </p:cNvPr>
          <p:cNvSpPr/>
          <p:nvPr/>
        </p:nvSpPr>
        <p:spPr bwMode="auto">
          <a:xfrm>
            <a:off x="762000" y="1001504"/>
            <a:ext cx="8597037" cy="2320824"/>
          </a:xfrm>
          <a:prstGeom prst="rect">
            <a:avLst/>
          </a:prstGeom>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charset="0"/>
            </a:endParaRPr>
          </a:p>
        </p:txBody>
      </p:sp>
      <p:sp>
        <p:nvSpPr>
          <p:cNvPr id="1128" name="Text Box 161"/>
          <p:cNvSpPr txBox="1">
            <a:spLocks noChangeArrowheads="1"/>
          </p:cNvSpPr>
          <p:nvPr/>
        </p:nvSpPr>
        <p:spPr bwMode="auto">
          <a:xfrm>
            <a:off x="39852600" y="6850063"/>
            <a:ext cx="3048000" cy="549275"/>
          </a:xfrm>
          <a:prstGeom prst="rect">
            <a:avLst/>
          </a:prstGeom>
          <a:noFill/>
          <a:ln w="9525">
            <a:noFill/>
            <a:miter lim="800000"/>
            <a:headEnd/>
            <a:tailEnd/>
          </a:ln>
        </p:spPr>
        <p:txBody>
          <a:bodyPr>
            <a:spAutoFit/>
          </a:bodyPr>
          <a:lstStyle/>
          <a:p>
            <a:pPr>
              <a:spcBef>
                <a:spcPct val="50000"/>
              </a:spcBef>
            </a:pPr>
            <a:endParaRPr lang="en-US" sz="3000" b="0">
              <a:solidFill>
                <a:schemeClr val="tx1"/>
              </a:solidFill>
            </a:endParaRPr>
          </a:p>
        </p:txBody>
      </p:sp>
      <p:sp>
        <p:nvSpPr>
          <p:cNvPr id="1129" name="Rectangle 163"/>
          <p:cNvSpPr>
            <a:spLocks noChangeArrowheads="1"/>
          </p:cNvSpPr>
          <p:nvPr/>
        </p:nvSpPr>
        <p:spPr bwMode="auto">
          <a:xfrm>
            <a:off x="13335000" y="4954011"/>
            <a:ext cx="14935200" cy="914400"/>
          </a:xfrm>
          <a:prstGeom prst="roundRect">
            <a:avLst>
              <a:gd name="adj" fmla="val 16667"/>
            </a:avLst>
          </a:prstGeom>
          <a:solidFill>
            <a:srgbClr val="C00000"/>
          </a:solidFill>
          <a:ln w="9525">
            <a:solidFill>
              <a:schemeClr val="tx1"/>
            </a:solidFill>
            <a:miter lim="800000"/>
            <a:headEnd/>
            <a:tailEnd/>
          </a:ln>
        </p:spPr>
        <p:txBody>
          <a:bodyPr wrap="none" lIns="137160" tIns="68580" rIns="137160" bIns="68580" anchor="ctr"/>
          <a:lstStyle/>
          <a:p>
            <a:pPr algn="ctr" defTabSz="3762375"/>
            <a:r>
              <a:rPr lang="en-US" dirty="0">
                <a:solidFill>
                  <a:schemeClr val="bg1"/>
                </a:solidFill>
              </a:rPr>
              <a:t>Changes Implemented</a:t>
            </a:r>
          </a:p>
        </p:txBody>
      </p:sp>
      <p:sp>
        <p:nvSpPr>
          <p:cNvPr id="1130" name="Rectangle 164"/>
          <p:cNvSpPr>
            <a:spLocks noChangeArrowheads="1"/>
          </p:cNvSpPr>
          <p:nvPr/>
        </p:nvSpPr>
        <p:spPr bwMode="auto">
          <a:xfrm>
            <a:off x="28760712" y="13322006"/>
            <a:ext cx="14932152" cy="914400"/>
          </a:xfrm>
          <a:prstGeom prst="roundRect">
            <a:avLst>
              <a:gd name="adj" fmla="val 16667"/>
            </a:avLst>
          </a:prstGeom>
          <a:solidFill>
            <a:srgbClr val="C00000"/>
          </a:solidFill>
          <a:ln w="9525">
            <a:solidFill>
              <a:schemeClr val="tx1"/>
            </a:solidFill>
            <a:miter lim="800000"/>
            <a:headEnd/>
            <a:tailEnd/>
          </a:ln>
        </p:spPr>
        <p:txBody>
          <a:bodyPr wrap="none" lIns="137160" tIns="68580" rIns="137160" bIns="68580" anchor="ctr"/>
          <a:lstStyle/>
          <a:p>
            <a:pPr algn="ctr" defTabSz="3762375"/>
            <a:r>
              <a:rPr lang="en-US" dirty="0">
                <a:solidFill>
                  <a:schemeClr val="bg1"/>
                </a:solidFill>
              </a:rPr>
              <a:t>Next Steps</a:t>
            </a:r>
          </a:p>
        </p:txBody>
      </p:sp>
      <p:sp>
        <p:nvSpPr>
          <p:cNvPr id="1133" name="Rectangle 167"/>
          <p:cNvSpPr>
            <a:spLocks noChangeArrowheads="1"/>
          </p:cNvSpPr>
          <p:nvPr/>
        </p:nvSpPr>
        <p:spPr bwMode="auto">
          <a:xfrm>
            <a:off x="470647" y="4966253"/>
            <a:ext cx="10972800" cy="914400"/>
          </a:xfrm>
          <a:prstGeom prst="roundRect">
            <a:avLst>
              <a:gd name="adj" fmla="val 16667"/>
            </a:avLst>
          </a:prstGeom>
          <a:solidFill>
            <a:srgbClr val="C00000"/>
          </a:solidFill>
          <a:ln w="9525">
            <a:solidFill>
              <a:schemeClr val="tx1"/>
            </a:solidFill>
            <a:miter lim="800000"/>
            <a:headEnd/>
            <a:tailEnd/>
          </a:ln>
        </p:spPr>
        <p:txBody>
          <a:bodyPr wrap="none" lIns="137160" tIns="68580" rIns="137160" bIns="68580" anchor="ctr"/>
          <a:lstStyle/>
          <a:p>
            <a:pPr algn="ctr" defTabSz="3762375"/>
            <a:r>
              <a:rPr lang="en-US">
                <a:solidFill>
                  <a:schemeClr val="bg1"/>
                </a:solidFill>
              </a:rPr>
              <a:t>Background</a:t>
            </a:r>
          </a:p>
        </p:txBody>
      </p:sp>
      <p:sp>
        <p:nvSpPr>
          <p:cNvPr id="24" name="Rectangle 23"/>
          <p:cNvSpPr/>
          <p:nvPr/>
        </p:nvSpPr>
        <p:spPr>
          <a:xfrm>
            <a:off x="640080" y="6477000"/>
            <a:ext cx="10424160" cy="1107996"/>
          </a:xfrm>
          <a:prstGeom prst="rect">
            <a:avLst/>
          </a:prstGeom>
        </p:spPr>
        <p:txBody>
          <a:bodyPr wrap="square">
            <a:spAutoFit/>
          </a:bodyPr>
          <a:lstStyle/>
          <a:p>
            <a:pPr lvl="1">
              <a:spcAft>
                <a:spcPts val="1200"/>
              </a:spcAft>
              <a:buClr>
                <a:srgbClr val="C00000"/>
              </a:buClr>
            </a:pPr>
            <a:endParaRPr lang="en-US" sz="2800" dirty="0">
              <a:solidFill>
                <a:schemeClr val="tx1"/>
              </a:solidFill>
              <a:latin typeface="Arial"/>
              <a:cs typeface="Arial"/>
            </a:endParaRPr>
          </a:p>
          <a:p>
            <a:pPr marL="342900" indent="-342900" eaLnBrk="1" hangingPunct="1">
              <a:spcBef>
                <a:spcPts val="600"/>
              </a:spcBef>
              <a:spcAft>
                <a:spcPts val="1200"/>
              </a:spcAft>
              <a:buClr>
                <a:srgbClr val="C00000"/>
              </a:buClr>
              <a:buSzPct val="120000"/>
              <a:buFont typeface="Arial" pitchFamily="34" charset="0"/>
              <a:buChar char="•"/>
            </a:pPr>
            <a:endParaRPr lang="en-US" sz="2800" b="0" dirty="0">
              <a:solidFill>
                <a:schemeClr val="tx1"/>
              </a:solidFill>
              <a:latin typeface="Arial" pitchFamily="34" charset="0"/>
            </a:endParaRPr>
          </a:p>
        </p:txBody>
      </p:sp>
      <p:sp>
        <p:nvSpPr>
          <p:cNvPr id="25" name="Rectangle 3"/>
          <p:cNvSpPr txBox="1">
            <a:spLocks noChangeArrowheads="1"/>
          </p:cNvSpPr>
          <p:nvPr/>
        </p:nvSpPr>
        <p:spPr>
          <a:xfrm>
            <a:off x="640080" y="11752118"/>
            <a:ext cx="10332720" cy="2411750"/>
          </a:xfrm>
          <a:prstGeom prst="rect">
            <a:avLst/>
          </a:prstGeom>
        </p:spPr>
        <p:txBody>
          <a:bodyPr/>
          <a:lstStyle/>
          <a:p>
            <a:pPr marL="342900" indent="-342900" eaLnBrk="1" hangingPunct="1">
              <a:lnSpc>
                <a:spcPct val="90000"/>
              </a:lnSpc>
              <a:spcBef>
                <a:spcPts val="600"/>
              </a:spcBef>
              <a:spcAft>
                <a:spcPts val="1200"/>
              </a:spcAft>
              <a:buClr>
                <a:srgbClr val="C00000"/>
              </a:buClr>
              <a:buSzPct val="120000"/>
            </a:pPr>
            <a:endParaRPr lang="en-US" sz="2800" b="0" dirty="0">
              <a:solidFill>
                <a:schemeClr val="tx1"/>
              </a:solidFill>
              <a:latin typeface="Arial" pitchFamily="34" charset="0"/>
            </a:endParaRPr>
          </a:p>
        </p:txBody>
      </p:sp>
      <p:sp>
        <p:nvSpPr>
          <p:cNvPr id="36" name="TextBox 35"/>
          <p:cNvSpPr txBox="1"/>
          <p:nvPr/>
        </p:nvSpPr>
        <p:spPr>
          <a:xfrm>
            <a:off x="8735907" y="12969167"/>
            <a:ext cx="184666" cy="754053"/>
          </a:xfrm>
          <a:prstGeom prst="rect">
            <a:avLst/>
          </a:prstGeom>
          <a:noFill/>
        </p:spPr>
        <p:txBody>
          <a:bodyPr wrap="none" rtlCol="0">
            <a:spAutoFit/>
          </a:bodyPr>
          <a:lstStyle/>
          <a:p>
            <a:endParaRPr lang="en-US" dirty="0"/>
          </a:p>
        </p:txBody>
      </p:sp>
      <p:sp>
        <p:nvSpPr>
          <p:cNvPr id="23" name="Rectangle 166"/>
          <p:cNvSpPr>
            <a:spLocks noChangeArrowheads="1"/>
          </p:cNvSpPr>
          <p:nvPr/>
        </p:nvSpPr>
        <p:spPr bwMode="auto">
          <a:xfrm>
            <a:off x="623455" y="10109953"/>
            <a:ext cx="10972800" cy="914400"/>
          </a:xfrm>
          <a:prstGeom prst="roundRect">
            <a:avLst>
              <a:gd name="adj" fmla="val 16667"/>
            </a:avLst>
          </a:prstGeom>
          <a:solidFill>
            <a:srgbClr val="C00000"/>
          </a:solidFill>
          <a:ln w="9525">
            <a:solidFill>
              <a:schemeClr val="tx1"/>
            </a:solidFill>
            <a:miter lim="800000"/>
            <a:headEnd/>
            <a:tailEnd/>
          </a:ln>
        </p:spPr>
        <p:txBody>
          <a:bodyPr wrap="none" lIns="137160" tIns="68580" rIns="137160" bIns="68580" anchor="ctr"/>
          <a:lstStyle/>
          <a:p>
            <a:pPr algn="ctr" defTabSz="3762375"/>
            <a:r>
              <a:rPr lang="en-US" dirty="0">
                <a:solidFill>
                  <a:schemeClr val="bg1"/>
                </a:solidFill>
              </a:rPr>
              <a:t>Goals</a:t>
            </a:r>
          </a:p>
        </p:txBody>
      </p:sp>
      <p:sp>
        <p:nvSpPr>
          <p:cNvPr id="16" name="Rectangle 163">
            <a:extLst>
              <a:ext uri="{FF2B5EF4-FFF2-40B4-BE49-F238E27FC236}">
                <a16:creationId xmlns:a16="http://schemas.microsoft.com/office/drawing/2014/main" id="{EC783B9D-3261-4B8A-9163-BF17101F5027}"/>
              </a:ext>
            </a:extLst>
          </p:cNvPr>
          <p:cNvSpPr>
            <a:spLocks noChangeArrowheads="1"/>
          </p:cNvSpPr>
          <p:nvPr/>
        </p:nvSpPr>
        <p:spPr bwMode="auto">
          <a:xfrm>
            <a:off x="13348447" y="13266020"/>
            <a:ext cx="14935200" cy="914400"/>
          </a:xfrm>
          <a:prstGeom prst="roundRect">
            <a:avLst>
              <a:gd name="adj" fmla="val 16667"/>
            </a:avLst>
          </a:prstGeom>
          <a:solidFill>
            <a:srgbClr val="C00000"/>
          </a:solidFill>
          <a:ln w="9525">
            <a:solidFill>
              <a:schemeClr val="tx1"/>
            </a:solidFill>
            <a:miter lim="800000"/>
            <a:headEnd/>
            <a:tailEnd/>
          </a:ln>
        </p:spPr>
        <p:txBody>
          <a:bodyPr wrap="none" lIns="137160" tIns="68580" rIns="137160" bIns="68580" anchor="ctr"/>
          <a:lstStyle/>
          <a:p>
            <a:pPr algn="ctr" defTabSz="3762375"/>
            <a:r>
              <a:rPr lang="en-US" dirty="0">
                <a:solidFill>
                  <a:schemeClr val="bg1"/>
                </a:solidFill>
              </a:rPr>
              <a:t>Telehealth Implementation</a:t>
            </a:r>
          </a:p>
        </p:txBody>
      </p:sp>
      <p:pic>
        <p:nvPicPr>
          <p:cNvPr id="14" name="Content Placeholder 4" descr="A picture containing drawing&#10;&#10;Description automatically generated">
            <a:extLst>
              <a:ext uri="{FF2B5EF4-FFF2-40B4-BE49-F238E27FC236}">
                <a16:creationId xmlns:a16="http://schemas.microsoft.com/office/drawing/2014/main" id="{6CE4731C-1046-442E-A0EC-BAD46B745106}"/>
              </a:ext>
            </a:extLst>
          </p:cNvPr>
          <p:cNvPicPr/>
          <p:nvPr/>
        </p:nvPicPr>
        <p:blipFill>
          <a:blip r:embed="rId3">
            <a:extLst>
              <a:ext uri="{28A0092B-C50C-407E-A947-70E740481C1C}">
                <a14:useLocalDpi xmlns:a14="http://schemas.microsoft.com/office/drawing/2010/main" val="0"/>
              </a:ext>
            </a:extLst>
          </a:blip>
          <a:stretch>
            <a:fillRect/>
          </a:stretch>
        </p:blipFill>
        <p:spPr>
          <a:xfrm>
            <a:off x="36195000" y="917932"/>
            <a:ext cx="6141720" cy="2320823"/>
          </a:xfrm>
          <a:prstGeom prst="rect">
            <a:avLst/>
          </a:prstGeom>
        </p:spPr>
      </p:pic>
      <p:sp>
        <p:nvSpPr>
          <p:cNvPr id="2" name="Rectangle: Rounded Corners 1">
            <a:extLst>
              <a:ext uri="{FF2B5EF4-FFF2-40B4-BE49-F238E27FC236}">
                <a16:creationId xmlns:a16="http://schemas.microsoft.com/office/drawing/2014/main" id="{DA9B70C2-BD47-4E42-9E6A-8B68127F876D}"/>
              </a:ext>
            </a:extLst>
          </p:cNvPr>
          <p:cNvSpPr/>
          <p:nvPr/>
        </p:nvSpPr>
        <p:spPr bwMode="auto">
          <a:xfrm>
            <a:off x="42367200" y="3258312"/>
            <a:ext cx="45719" cy="45719"/>
          </a:xfrm>
          <a:prstGeom prst="roundRect">
            <a:avLst/>
          </a:pr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charset="0"/>
            </a:endParaRPr>
          </a:p>
        </p:txBody>
      </p:sp>
      <p:pic>
        <p:nvPicPr>
          <p:cNvPr id="3" name="Picture 446" descr="New Color logo_SC_Sig_HRF_hLg_3col_rgb">
            <a:extLst>
              <a:ext uri="{FF2B5EF4-FFF2-40B4-BE49-F238E27FC236}">
                <a16:creationId xmlns:a16="http://schemas.microsoft.com/office/drawing/2014/main" id="{1C6F44F3-74F3-1560-E2EB-BB4AB8A8A6B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951" y="1073594"/>
            <a:ext cx="8642756" cy="2165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4A4E3B72-EB30-4A78-BC9F-99E1514156E9}"/>
              </a:ext>
            </a:extLst>
          </p:cNvPr>
          <p:cNvSpPr txBox="1"/>
          <p:nvPr/>
        </p:nvSpPr>
        <p:spPr>
          <a:xfrm>
            <a:off x="660251" y="6113588"/>
            <a:ext cx="10744200" cy="397031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571500" indent="-571500">
              <a:buFont typeface="Arial" panose="020B0604020202020204" pitchFamily="34" charset="0"/>
              <a:buChar char="•"/>
            </a:pPr>
            <a:r>
              <a:rPr lang="en-US" sz="3600" b="0" dirty="0">
                <a:effectLst/>
                <a:latin typeface="Arial" panose="020B0604020202020204" pitchFamily="34" charset="0"/>
                <a:ea typeface="Times New Roman" panose="02020603050405020304" pitchFamily="18" charset="0"/>
              </a:rPr>
              <a:t>Telehealth impacts the quality of neonatal care.</a:t>
            </a:r>
          </a:p>
          <a:p>
            <a:pPr marL="571500" indent="-571500">
              <a:buFont typeface="Arial" panose="020B0604020202020204" pitchFamily="34" charset="0"/>
              <a:buChar char="•"/>
            </a:pPr>
            <a:r>
              <a:rPr lang="en-US" sz="3600" b="0" dirty="0">
                <a:effectLst/>
                <a:latin typeface="Arial" panose="020B0604020202020204" pitchFamily="34" charset="0"/>
                <a:ea typeface="Times New Roman" panose="02020603050405020304" pitchFamily="18" charset="0"/>
              </a:rPr>
              <a:t>Newborn teleconsultations were less likely to result in a transfer compared to telephone consultations (Haynes et al., 2020).</a:t>
            </a:r>
            <a:endParaRPr lang="en-US" sz="3600" b="0" dirty="0">
              <a:latin typeface="Arial" panose="020B0604020202020204" pitchFamily="34" charset="0"/>
              <a:ea typeface="Times New Roman" panose="02020603050405020304" pitchFamily="18" charset="0"/>
            </a:endParaRPr>
          </a:p>
          <a:p>
            <a:pPr marL="571500" indent="-571500">
              <a:buFont typeface="Arial" panose="020B0604020202020204" pitchFamily="34" charset="0"/>
              <a:buChar char="•"/>
            </a:pPr>
            <a:r>
              <a:rPr lang="en-US" sz="3600" b="0" dirty="0">
                <a:effectLst/>
                <a:latin typeface="Arial" panose="020B0604020202020204" pitchFamily="34" charset="0"/>
                <a:ea typeface="Times New Roman" panose="02020603050405020304" pitchFamily="18" charset="0"/>
              </a:rPr>
              <a:t>Neonatal </a:t>
            </a:r>
            <a:r>
              <a:rPr lang="en-US" sz="3600" b="0" dirty="0" err="1">
                <a:effectLst/>
                <a:latin typeface="Arial" panose="020B0604020202020204" pitchFamily="34" charset="0"/>
                <a:ea typeface="Times New Roman" panose="02020603050405020304" pitchFamily="18" charset="0"/>
              </a:rPr>
              <a:t>teleresuscitation</a:t>
            </a:r>
            <a:r>
              <a:rPr lang="en-US" sz="3600" b="0" dirty="0">
                <a:effectLst/>
                <a:latin typeface="Arial" panose="020B0604020202020204" pitchFamily="34" charset="0"/>
                <a:ea typeface="Times New Roman" panose="02020603050405020304" pitchFamily="18" charset="0"/>
              </a:rPr>
              <a:t> can result in cost-savings of up to $1.2 million per year from reduced transfer rates.</a:t>
            </a:r>
            <a:endParaRPr lang="en-US" sz="3600" b="0" dirty="0"/>
          </a:p>
        </p:txBody>
      </p:sp>
      <p:sp>
        <p:nvSpPr>
          <p:cNvPr id="8" name="TextBox 4">
            <a:extLst>
              <a:ext uri="{FF2B5EF4-FFF2-40B4-BE49-F238E27FC236}">
                <a16:creationId xmlns:a16="http://schemas.microsoft.com/office/drawing/2014/main" id="{CF6F7EAD-EA29-4A81-B983-9BF26DC772B4}"/>
              </a:ext>
            </a:extLst>
          </p:cNvPr>
          <p:cNvSpPr txBox="1"/>
          <p:nvPr/>
        </p:nvSpPr>
        <p:spPr>
          <a:xfrm>
            <a:off x="13181086" y="6127464"/>
            <a:ext cx="8665006" cy="7525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642938" lvl="1" indent="-342900">
              <a:spcBef>
                <a:spcPts val="200"/>
              </a:spcBef>
              <a:spcAft>
                <a:spcPts val="200"/>
              </a:spcAft>
              <a:buFont typeface="Arial" panose="020B0604020202020204" pitchFamily="34" charset="0"/>
              <a:buChar char="•"/>
            </a:pPr>
            <a:r>
              <a:rPr lang="en-US" sz="3600" b="0" dirty="0">
                <a:latin typeface="Arial" panose="020B0604020202020204" pitchFamily="34" charset="0"/>
                <a:ea typeface="Times New Roman" panose="02020603050405020304" pitchFamily="18" charset="0"/>
              </a:rPr>
              <a:t>NICU sites identified by historical consult/transport volumes.</a:t>
            </a:r>
          </a:p>
          <a:p>
            <a:pPr marL="642938" lvl="1" indent="-342900">
              <a:spcBef>
                <a:spcPts val="200"/>
              </a:spcBef>
              <a:spcAft>
                <a:spcPts val="200"/>
              </a:spcAft>
              <a:buFont typeface="Arial" panose="020B0604020202020204" pitchFamily="34" charset="0"/>
              <a:buChar char="•"/>
            </a:pPr>
            <a:r>
              <a:rPr lang="en-US" sz="3600" b="0" dirty="0">
                <a:latin typeface="Arial" panose="020B0604020202020204" pitchFamily="34" charset="0"/>
                <a:ea typeface="Times New Roman" panose="02020603050405020304" pitchFamily="18" charset="0"/>
              </a:rPr>
              <a:t>Contracts and delegated privileges for neonatal telehealth services established at three L</a:t>
            </a:r>
            <a:r>
              <a:rPr lang="en-US" sz="3600" b="0" dirty="0">
                <a:effectLst/>
                <a:latin typeface="Arial" panose="020B0604020202020204" pitchFamily="34" charset="0"/>
                <a:ea typeface="Times New Roman" panose="02020603050405020304" pitchFamily="18" charset="0"/>
              </a:rPr>
              <a:t>evel II NICUs.</a:t>
            </a:r>
          </a:p>
          <a:p>
            <a:pPr marL="642938" lvl="1" indent="-342900">
              <a:spcBef>
                <a:spcPts val="200"/>
              </a:spcBef>
              <a:spcAft>
                <a:spcPts val="200"/>
              </a:spcAft>
              <a:buFont typeface="Arial" panose="020B0604020202020204" pitchFamily="34" charset="0"/>
              <a:buChar char="•"/>
            </a:pPr>
            <a:r>
              <a:rPr lang="en-US" sz="3600" b="0" dirty="0">
                <a:effectLst/>
                <a:latin typeface="Arial" panose="020B0604020202020204" pitchFamily="34" charset="0"/>
                <a:ea typeface="Times New Roman" panose="02020603050405020304" pitchFamily="18" charset="0"/>
              </a:rPr>
              <a:t>FTE support for neonatologists to provide 24/7 coverage.</a:t>
            </a:r>
          </a:p>
          <a:p>
            <a:pPr marL="642938" lvl="1" indent="-342900">
              <a:spcBef>
                <a:spcPts val="200"/>
              </a:spcBef>
              <a:spcAft>
                <a:spcPts val="200"/>
              </a:spcAft>
              <a:buFont typeface="Arial" panose="020B0604020202020204" pitchFamily="34" charset="0"/>
              <a:buChar char="•"/>
            </a:pPr>
            <a:r>
              <a:rPr lang="en-US" sz="3600" b="0" dirty="0"/>
              <a:t>Reports from Oct 1, 2021-Sept 30, 2022, tracked session frequency, duration, documentation and transfers.</a:t>
            </a:r>
            <a:endParaRPr lang="en-US" sz="3600" b="0" dirty="0">
              <a:latin typeface="Arial" panose="020B0604020202020204" pitchFamily="34" charset="0"/>
            </a:endParaRPr>
          </a:p>
          <a:p>
            <a:pPr marL="642938" lvl="1" indent="-342900">
              <a:spcBef>
                <a:spcPts val="200"/>
              </a:spcBef>
              <a:spcAft>
                <a:spcPts val="200"/>
              </a:spcAft>
              <a:buFont typeface="Arial" panose="020B0604020202020204" pitchFamily="34" charset="0"/>
              <a:buChar char="•"/>
            </a:pPr>
            <a:r>
              <a:rPr lang="en-US" sz="3600" b="0" dirty="0"/>
              <a:t>QI efforts on </a:t>
            </a:r>
            <a:r>
              <a:rPr lang="en-US" sz="3600" b="0" dirty="0" err="1"/>
              <a:t>teleconsult</a:t>
            </a:r>
            <a:r>
              <a:rPr lang="en-US" sz="3600" b="0" dirty="0"/>
              <a:t> activation and documentation. </a:t>
            </a:r>
          </a:p>
          <a:p>
            <a:pPr marL="342900" indent="-342900">
              <a:buFont typeface="Arial" panose="020B0604020202020204" pitchFamily="34" charset="0"/>
              <a:buChar char="•"/>
            </a:pPr>
            <a:endParaRPr lang="en-US" sz="3600" b="0" dirty="0"/>
          </a:p>
        </p:txBody>
      </p:sp>
      <p:graphicFrame>
        <p:nvGraphicFramePr>
          <p:cNvPr id="9" name="Diagram 8">
            <a:extLst>
              <a:ext uri="{FF2B5EF4-FFF2-40B4-BE49-F238E27FC236}">
                <a16:creationId xmlns:a16="http://schemas.microsoft.com/office/drawing/2014/main" id="{419F33E3-0504-4B9C-8FF7-4472710B9A84}"/>
              </a:ext>
            </a:extLst>
          </p:cNvPr>
          <p:cNvGraphicFramePr/>
          <p:nvPr>
            <p:extLst>
              <p:ext uri="{D42A27DB-BD31-4B8C-83A1-F6EECF244321}">
                <p14:modId xmlns:p14="http://schemas.microsoft.com/office/powerpoint/2010/main" val="1513524671"/>
              </p:ext>
            </p:extLst>
          </p:nvPr>
        </p:nvGraphicFramePr>
        <p:xfrm>
          <a:off x="19858385" y="6186049"/>
          <a:ext cx="8915400" cy="716799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7" name="Picture 36">
            <a:extLst>
              <a:ext uri="{FF2B5EF4-FFF2-40B4-BE49-F238E27FC236}">
                <a16:creationId xmlns:a16="http://schemas.microsoft.com/office/drawing/2014/main" id="{D61A318B-0999-8404-2C7D-A49DBFD8ED08}"/>
              </a:ext>
            </a:extLst>
          </p:cNvPr>
          <p:cNvPicPr>
            <a:picLocks noChangeAspect="1"/>
          </p:cNvPicPr>
          <p:nvPr/>
        </p:nvPicPr>
        <p:blipFill>
          <a:blip r:embed="rId10"/>
          <a:stretch>
            <a:fillRect/>
          </a:stretch>
        </p:blipFill>
        <p:spPr>
          <a:xfrm>
            <a:off x="34950564" y="6213886"/>
            <a:ext cx="8508133" cy="6752771"/>
          </a:xfrm>
          <a:prstGeom prst="rect">
            <a:avLst/>
          </a:prstGeom>
        </p:spPr>
      </p:pic>
      <p:sp>
        <p:nvSpPr>
          <p:cNvPr id="38" name="Rectangle 163">
            <a:extLst>
              <a:ext uri="{FF2B5EF4-FFF2-40B4-BE49-F238E27FC236}">
                <a16:creationId xmlns:a16="http://schemas.microsoft.com/office/drawing/2014/main" id="{61B4E6FC-8665-CAE6-5CDD-69140821A05A}"/>
              </a:ext>
            </a:extLst>
          </p:cNvPr>
          <p:cNvSpPr>
            <a:spLocks noChangeArrowheads="1"/>
          </p:cNvSpPr>
          <p:nvPr/>
        </p:nvSpPr>
        <p:spPr bwMode="auto">
          <a:xfrm>
            <a:off x="28760712" y="4985263"/>
            <a:ext cx="14932152" cy="914400"/>
          </a:xfrm>
          <a:prstGeom prst="roundRect">
            <a:avLst>
              <a:gd name="adj" fmla="val 16667"/>
            </a:avLst>
          </a:prstGeom>
          <a:solidFill>
            <a:srgbClr val="C00000"/>
          </a:solidFill>
          <a:ln w="9525">
            <a:solidFill>
              <a:schemeClr val="tx1"/>
            </a:solidFill>
            <a:miter lim="800000"/>
            <a:headEnd/>
            <a:tailEnd/>
          </a:ln>
        </p:spPr>
        <p:txBody>
          <a:bodyPr wrap="none" lIns="137160" tIns="68580" rIns="137160" bIns="68580" anchor="ctr"/>
          <a:lstStyle/>
          <a:p>
            <a:pPr algn="ctr" defTabSz="3762375"/>
            <a:r>
              <a:rPr lang="en-US" dirty="0">
                <a:solidFill>
                  <a:schemeClr val="bg1"/>
                </a:solidFill>
              </a:rPr>
              <a:t>Active Telehealth Sites</a:t>
            </a:r>
          </a:p>
        </p:txBody>
      </p:sp>
      <p:sp>
        <p:nvSpPr>
          <p:cNvPr id="41" name="Rectangle 40">
            <a:extLst>
              <a:ext uri="{FF2B5EF4-FFF2-40B4-BE49-F238E27FC236}">
                <a16:creationId xmlns:a16="http://schemas.microsoft.com/office/drawing/2014/main" id="{D3C3C417-7970-F7D8-B7FA-9FD43BE54612}"/>
              </a:ext>
            </a:extLst>
          </p:cNvPr>
          <p:cNvSpPr/>
          <p:nvPr/>
        </p:nvSpPr>
        <p:spPr bwMode="auto">
          <a:xfrm>
            <a:off x="833966" y="11116422"/>
            <a:ext cx="10632261" cy="229063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charset="0"/>
            </a:endParaRPr>
          </a:p>
        </p:txBody>
      </p:sp>
      <p:sp>
        <p:nvSpPr>
          <p:cNvPr id="40" name="TextBox 39">
            <a:extLst>
              <a:ext uri="{FF2B5EF4-FFF2-40B4-BE49-F238E27FC236}">
                <a16:creationId xmlns:a16="http://schemas.microsoft.com/office/drawing/2014/main" id="{EB2A23B4-ACA5-3EC9-9792-BAB3E68A36ED}"/>
              </a:ext>
            </a:extLst>
          </p:cNvPr>
          <p:cNvSpPr txBox="1"/>
          <p:nvPr/>
        </p:nvSpPr>
        <p:spPr>
          <a:xfrm>
            <a:off x="905204" y="11283397"/>
            <a:ext cx="10489784" cy="2123658"/>
          </a:xfrm>
          <a:prstGeom prst="rect">
            <a:avLst/>
          </a:prstGeom>
          <a:noFill/>
        </p:spPr>
        <p:txBody>
          <a:bodyPr wrap="square">
            <a:spAutoFit/>
          </a:bodyPr>
          <a:lstStyle/>
          <a:p>
            <a:pPr algn="ctr"/>
            <a:r>
              <a:rPr lang="en-US" sz="4400" dirty="0">
                <a:solidFill>
                  <a:schemeClr val="tx1"/>
                </a:solidFill>
                <a:latin typeface="Arial" panose="020B0604020202020204" pitchFamily="34" charset="0"/>
                <a:ea typeface="Times New Roman" panose="02020603050405020304" pitchFamily="18" charset="0"/>
              </a:rPr>
              <a:t>Establish neonatal telehealth support for L</a:t>
            </a:r>
            <a:r>
              <a:rPr lang="en-US" sz="4400" dirty="0">
                <a:solidFill>
                  <a:schemeClr val="tx1"/>
                </a:solidFill>
                <a:effectLst/>
                <a:latin typeface="Arial" panose="020B0604020202020204" pitchFamily="34" charset="0"/>
                <a:ea typeface="Times New Roman" panose="02020603050405020304" pitchFamily="18" charset="0"/>
              </a:rPr>
              <a:t>evel II NICUs in the Pacific Northwest region</a:t>
            </a:r>
          </a:p>
        </p:txBody>
      </p:sp>
      <p:graphicFrame>
        <p:nvGraphicFramePr>
          <p:cNvPr id="42" name="Content Placeholder 2">
            <a:extLst>
              <a:ext uri="{FF2B5EF4-FFF2-40B4-BE49-F238E27FC236}">
                <a16:creationId xmlns:a16="http://schemas.microsoft.com/office/drawing/2014/main" id="{B363357F-5E60-FC52-7755-B17EB3DB0C0F}"/>
              </a:ext>
            </a:extLst>
          </p:cNvPr>
          <p:cNvGraphicFramePr>
            <a:graphicFrameLocks noGrp="1"/>
          </p:cNvGraphicFramePr>
          <p:nvPr>
            <p:ph idx="1"/>
            <p:extLst>
              <p:ext uri="{D42A27DB-BD31-4B8C-83A1-F6EECF244321}">
                <p14:modId xmlns:p14="http://schemas.microsoft.com/office/powerpoint/2010/main" val="2552148779"/>
              </p:ext>
            </p:extLst>
          </p:nvPr>
        </p:nvGraphicFramePr>
        <p:xfrm>
          <a:off x="13287861" y="14396973"/>
          <a:ext cx="8685300" cy="7448193"/>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7" name="Content Placeholder 2">
            <a:extLst>
              <a:ext uri="{FF2B5EF4-FFF2-40B4-BE49-F238E27FC236}">
                <a16:creationId xmlns:a16="http://schemas.microsoft.com/office/drawing/2014/main" id="{AA5F8C3D-DF5A-3BFC-F534-0A3743DC194F}"/>
              </a:ext>
            </a:extLst>
          </p:cNvPr>
          <p:cNvGraphicFramePr>
            <a:graphicFrameLocks/>
          </p:cNvGraphicFramePr>
          <p:nvPr>
            <p:extLst>
              <p:ext uri="{D42A27DB-BD31-4B8C-83A1-F6EECF244321}">
                <p14:modId xmlns:p14="http://schemas.microsoft.com/office/powerpoint/2010/main" val="1198243741"/>
              </p:ext>
            </p:extLst>
          </p:nvPr>
        </p:nvGraphicFramePr>
        <p:xfrm>
          <a:off x="28795980" y="14680940"/>
          <a:ext cx="14707650" cy="6199955"/>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10" name="Rectangle 9">
            <a:extLst>
              <a:ext uri="{FF2B5EF4-FFF2-40B4-BE49-F238E27FC236}">
                <a16:creationId xmlns:a16="http://schemas.microsoft.com/office/drawing/2014/main" id="{4E1ADC26-6DFF-9A0A-812E-C5C33A6F459E}"/>
              </a:ext>
            </a:extLst>
          </p:cNvPr>
          <p:cNvSpPr/>
          <p:nvPr/>
        </p:nvSpPr>
        <p:spPr bwMode="auto">
          <a:xfrm>
            <a:off x="26930392" y="19969754"/>
            <a:ext cx="1406762" cy="733771"/>
          </a:xfrm>
          <a:prstGeom prst="rect">
            <a:avLst/>
          </a:prstGeom>
          <a:no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r>
              <a:rPr lang="en-US" sz="2400" b="0" dirty="0">
                <a:solidFill>
                  <a:schemeClr val="tx1"/>
                </a:solidFill>
                <a:latin typeface="Arial" charset="0"/>
              </a:rPr>
              <a:t>n=109</a:t>
            </a:r>
            <a:endParaRPr kumimoji="0" lang="en-US" sz="2400" b="0" i="0" u="none" strike="noStrike" cap="none" normalizeH="0" baseline="0" dirty="0">
              <a:ln>
                <a:noFill/>
              </a:ln>
              <a:solidFill>
                <a:schemeClr val="tx1"/>
              </a:solidFill>
              <a:effectLst/>
              <a:latin typeface="Arial" charset="0"/>
            </a:endParaRPr>
          </a:p>
        </p:txBody>
      </p:sp>
      <p:sp>
        <p:nvSpPr>
          <p:cNvPr id="45" name="TextBox 44">
            <a:extLst>
              <a:ext uri="{FF2B5EF4-FFF2-40B4-BE49-F238E27FC236}">
                <a16:creationId xmlns:a16="http://schemas.microsoft.com/office/drawing/2014/main" id="{B3D3A9CE-2841-606B-0985-07D1F7B75CF4}"/>
              </a:ext>
            </a:extLst>
          </p:cNvPr>
          <p:cNvSpPr txBox="1"/>
          <p:nvPr/>
        </p:nvSpPr>
        <p:spPr>
          <a:xfrm>
            <a:off x="28990887" y="6507421"/>
            <a:ext cx="6764574" cy="6206827"/>
          </a:xfrm>
          <a:prstGeom prst="rect">
            <a:avLst/>
          </a:prstGeom>
          <a:noFill/>
        </p:spPr>
        <p:txBody>
          <a:bodyPr wrap="square">
            <a:spAutoFit/>
          </a:bodyPr>
          <a:lstStyle/>
          <a:p>
            <a:pPr marL="871538" lvl="1" indent="-571500">
              <a:spcBef>
                <a:spcPts val="600"/>
              </a:spcBef>
              <a:spcAft>
                <a:spcPts val="200"/>
              </a:spcAft>
              <a:buFont typeface="Arial" panose="020B0604020202020204" pitchFamily="34" charset="0"/>
              <a:buChar char="•"/>
            </a:pPr>
            <a:r>
              <a:rPr lang="en-US" sz="3600" b="0" dirty="0">
                <a:solidFill>
                  <a:schemeClr val="tx1"/>
                </a:solidFill>
                <a:effectLst/>
                <a:latin typeface="Arial" panose="020B0604020202020204" pitchFamily="34" charset="0"/>
                <a:ea typeface="Times New Roman" panose="02020603050405020304" pitchFamily="18" charset="0"/>
              </a:rPr>
              <a:t>Skagit Regional Hospital, Mt. Vernon, Washington </a:t>
            </a:r>
            <a:r>
              <a:rPr lang="en-US" sz="3600" b="0" dirty="0">
                <a:solidFill>
                  <a:schemeClr val="tx1"/>
                </a:solidFill>
                <a:latin typeface="Arial" panose="020B0604020202020204" pitchFamily="34" charset="0"/>
                <a:ea typeface="Times New Roman" panose="02020603050405020304" pitchFamily="18" charset="0"/>
              </a:rPr>
              <a:t>           </a:t>
            </a:r>
            <a:r>
              <a:rPr lang="en-US" sz="3200" dirty="0">
                <a:solidFill>
                  <a:schemeClr val="tx1"/>
                </a:solidFill>
                <a:effectLst/>
                <a:latin typeface="Arial" panose="020B0604020202020204" pitchFamily="34" charset="0"/>
                <a:ea typeface="Times New Roman" panose="02020603050405020304" pitchFamily="18" charset="0"/>
              </a:rPr>
              <a:t>(Go-live August 2021)</a:t>
            </a:r>
          </a:p>
          <a:p>
            <a:pPr marL="871538" lvl="1" indent="-571500">
              <a:spcBef>
                <a:spcPts val="600"/>
              </a:spcBef>
              <a:spcAft>
                <a:spcPts val="200"/>
              </a:spcAft>
              <a:buFont typeface="Arial" panose="020B0604020202020204" pitchFamily="34" charset="0"/>
              <a:buChar char="•"/>
            </a:pPr>
            <a:r>
              <a:rPr lang="en-US" sz="3600" b="0" dirty="0">
                <a:solidFill>
                  <a:schemeClr val="tx1"/>
                </a:solidFill>
                <a:effectLst/>
                <a:latin typeface="Arial" panose="020B0604020202020204" pitchFamily="34" charset="0"/>
                <a:ea typeface="Times New Roman" panose="02020603050405020304" pitchFamily="18" charset="0"/>
              </a:rPr>
              <a:t>Providence St. Peter’s Hospital, Olympia, Washington                        </a:t>
            </a:r>
            <a:r>
              <a:rPr lang="en-US" sz="3200" dirty="0">
                <a:solidFill>
                  <a:schemeClr val="tx1"/>
                </a:solidFill>
                <a:effectLst/>
                <a:latin typeface="Arial" panose="020B0604020202020204" pitchFamily="34" charset="0"/>
                <a:ea typeface="Times New Roman" panose="02020603050405020304" pitchFamily="18" charset="0"/>
              </a:rPr>
              <a:t>(Go-live April 2022)</a:t>
            </a:r>
          </a:p>
          <a:p>
            <a:pPr marL="871538" lvl="1" indent="-571500">
              <a:spcBef>
                <a:spcPts val="600"/>
              </a:spcBef>
              <a:spcAft>
                <a:spcPts val="200"/>
              </a:spcAft>
              <a:buFont typeface="Arial" panose="020B0604020202020204" pitchFamily="34" charset="0"/>
              <a:buChar char="•"/>
            </a:pPr>
            <a:r>
              <a:rPr lang="en-US" sz="3600" b="0" dirty="0">
                <a:solidFill>
                  <a:schemeClr val="tx1"/>
                </a:solidFill>
                <a:effectLst/>
                <a:latin typeface="Arial" panose="020B0604020202020204" pitchFamily="34" charset="0"/>
                <a:ea typeface="Times New Roman" panose="02020603050405020304" pitchFamily="18" charset="0"/>
              </a:rPr>
              <a:t>St. Joseph’s Medical Center, Bellingham, Washington                        </a:t>
            </a:r>
            <a:r>
              <a:rPr lang="en-US" sz="3200" dirty="0">
                <a:solidFill>
                  <a:schemeClr val="tx1"/>
                </a:solidFill>
                <a:effectLst/>
                <a:latin typeface="Arial" panose="020B0604020202020204" pitchFamily="34" charset="0"/>
                <a:ea typeface="Times New Roman" panose="02020603050405020304" pitchFamily="18" charset="0"/>
              </a:rPr>
              <a:t>(Go-live Sept 2022)</a:t>
            </a:r>
          </a:p>
        </p:txBody>
      </p:sp>
      <p:sp>
        <p:nvSpPr>
          <p:cNvPr id="48" name="TextBox 47">
            <a:extLst>
              <a:ext uri="{FF2B5EF4-FFF2-40B4-BE49-F238E27FC236}">
                <a16:creationId xmlns:a16="http://schemas.microsoft.com/office/drawing/2014/main" id="{C4626535-53C7-35BF-9A3D-5E46AE0A395E}"/>
              </a:ext>
            </a:extLst>
          </p:cNvPr>
          <p:cNvSpPr txBox="1"/>
          <p:nvPr/>
        </p:nvSpPr>
        <p:spPr>
          <a:xfrm>
            <a:off x="28786605" y="20909426"/>
            <a:ext cx="14717025" cy="923330"/>
          </a:xfrm>
          <a:prstGeom prst="rect">
            <a:avLst/>
          </a:prstGeom>
          <a:noFill/>
          <a:ln>
            <a:solidFill>
              <a:schemeClr val="tx1"/>
            </a:solidFill>
          </a:ln>
        </p:spPr>
        <p:txBody>
          <a:bodyPr wrap="square">
            <a:spAutoFit/>
          </a:bodyPr>
          <a:lstStyle/>
          <a:p>
            <a:r>
              <a:rPr lang="en-US" sz="1800" dirty="0">
                <a:solidFill>
                  <a:schemeClr val="tx1"/>
                </a:solidFill>
              </a:rPr>
              <a:t>ACKNOWLEDGEMENTS: </a:t>
            </a:r>
            <a:r>
              <a:rPr lang="en-US" sz="1800" b="0" dirty="0">
                <a:solidFill>
                  <a:schemeClr val="tx1"/>
                </a:solidFill>
              </a:rPr>
              <a:t>Jack Salerno, Ujiro Okiomah, Maneesh Batra, Jennifer Taylor, Parimal Deodhar, Mara Kelley, Brooke Jardine, Jose Perez, Craig Jackson, Jake Hawksworth, Megan Gray, Taylor Sawyer, Christine Cooper, Kendra Smith, Robert Niimi, Marisa Harvey, Amanda Stiffler, Jasmine James, and the Seattle Children’s Neonatal Telehealth Team.</a:t>
            </a:r>
          </a:p>
        </p:txBody>
      </p:sp>
      <p:sp>
        <p:nvSpPr>
          <p:cNvPr id="34" name="Rectangle 163">
            <a:extLst>
              <a:ext uri="{FF2B5EF4-FFF2-40B4-BE49-F238E27FC236}">
                <a16:creationId xmlns:a16="http://schemas.microsoft.com/office/drawing/2014/main" id="{E449C667-CA44-F1AC-4A80-A86C11E8B9B5}"/>
              </a:ext>
            </a:extLst>
          </p:cNvPr>
          <p:cNvSpPr>
            <a:spLocks noChangeArrowheads="1"/>
          </p:cNvSpPr>
          <p:nvPr/>
        </p:nvSpPr>
        <p:spPr bwMode="auto">
          <a:xfrm>
            <a:off x="470647" y="16383243"/>
            <a:ext cx="11201400" cy="914400"/>
          </a:xfrm>
          <a:prstGeom prst="roundRect">
            <a:avLst>
              <a:gd name="adj" fmla="val 16667"/>
            </a:avLst>
          </a:prstGeom>
          <a:solidFill>
            <a:srgbClr val="C00000"/>
          </a:solidFill>
          <a:ln w="9525">
            <a:solidFill>
              <a:schemeClr val="tx1"/>
            </a:solidFill>
            <a:miter lim="800000"/>
            <a:headEnd/>
            <a:tailEnd/>
          </a:ln>
        </p:spPr>
        <p:txBody>
          <a:bodyPr wrap="none" lIns="137160" tIns="68580" rIns="137160" bIns="68580" anchor="ctr"/>
          <a:lstStyle/>
          <a:p>
            <a:pPr algn="ctr" defTabSz="3762375"/>
            <a:r>
              <a:rPr lang="en-US" dirty="0">
                <a:solidFill>
                  <a:schemeClr val="bg1"/>
                </a:solidFill>
              </a:rPr>
              <a:t>Methods of Transformational Change</a:t>
            </a:r>
          </a:p>
        </p:txBody>
      </p:sp>
      <p:sp>
        <p:nvSpPr>
          <p:cNvPr id="47" name="TextBox 46">
            <a:extLst>
              <a:ext uri="{FF2B5EF4-FFF2-40B4-BE49-F238E27FC236}">
                <a16:creationId xmlns:a16="http://schemas.microsoft.com/office/drawing/2014/main" id="{85D98814-79F7-7273-4387-3380D111D3F4}"/>
              </a:ext>
            </a:extLst>
          </p:cNvPr>
          <p:cNvSpPr txBox="1"/>
          <p:nvPr/>
        </p:nvSpPr>
        <p:spPr>
          <a:xfrm>
            <a:off x="675835" y="17635239"/>
            <a:ext cx="6945467" cy="3507343"/>
          </a:xfrm>
          <a:prstGeom prst="flowChartAlternateProcess">
            <a:avLst/>
          </a:prstGeom>
          <a:noFill/>
          <a:ln w="57150">
            <a:solidFill>
              <a:srgbClr val="058CB4"/>
            </a:solidFill>
          </a:ln>
        </p:spPr>
        <p:txBody>
          <a:bodyPr wrap="square">
            <a:spAutoFit/>
          </a:bodyPr>
          <a:lstStyle/>
          <a:p>
            <a:pPr marR="0" lvl="0" algn="ctr">
              <a:spcBef>
                <a:spcPts val="0"/>
              </a:spcBef>
              <a:spcAft>
                <a:spcPts val="0"/>
              </a:spcAft>
              <a:buSzPts val="1000"/>
              <a:tabLst>
                <a:tab pos="457200" algn="l"/>
              </a:tabLst>
            </a:pPr>
            <a:r>
              <a:rPr lang="en-US" sz="4000" b="0" dirty="0">
                <a:solidFill>
                  <a:schemeClr val="tx1"/>
                </a:solidFill>
                <a:effectLst/>
                <a:latin typeface="+mn-lt"/>
                <a:ea typeface="Times New Roman" panose="02020603050405020304" pitchFamily="18" charset="0"/>
              </a:rPr>
              <a:t>Sense of urgency</a:t>
            </a:r>
          </a:p>
          <a:p>
            <a:pPr marR="0" lvl="0" algn="ctr">
              <a:spcBef>
                <a:spcPts val="0"/>
              </a:spcBef>
              <a:spcAft>
                <a:spcPts val="0"/>
              </a:spcAft>
              <a:buSzPts val="1000"/>
              <a:tabLst>
                <a:tab pos="457200" algn="l"/>
              </a:tabLst>
            </a:pPr>
            <a:r>
              <a:rPr lang="en-US" sz="4000" b="0" dirty="0">
                <a:solidFill>
                  <a:schemeClr val="tx1"/>
                </a:solidFill>
                <a:latin typeface="+mn-lt"/>
                <a:ea typeface="Times New Roman" panose="02020603050405020304" pitchFamily="18" charset="0"/>
              </a:rPr>
              <a:t>G</a:t>
            </a:r>
            <a:r>
              <a:rPr lang="en-US" sz="4000" b="0" dirty="0">
                <a:solidFill>
                  <a:schemeClr val="tx1"/>
                </a:solidFill>
                <a:effectLst/>
                <a:latin typeface="+mn-lt"/>
                <a:ea typeface="Times New Roman" panose="02020603050405020304" pitchFamily="18" charset="0"/>
              </a:rPr>
              <a:t>uiding coalition</a:t>
            </a:r>
          </a:p>
          <a:p>
            <a:pPr algn="ctr">
              <a:spcBef>
                <a:spcPts val="0"/>
              </a:spcBef>
              <a:spcAft>
                <a:spcPts val="0"/>
              </a:spcAft>
              <a:buSzPts val="1000"/>
              <a:tabLst>
                <a:tab pos="457200" algn="l"/>
              </a:tabLst>
            </a:pPr>
            <a:r>
              <a:rPr lang="en-US" sz="4000" b="0" dirty="0">
                <a:solidFill>
                  <a:schemeClr val="tx1"/>
                </a:solidFill>
                <a:latin typeface="+mn-lt"/>
              </a:rPr>
              <a:t>Articulating and Communicating the mission</a:t>
            </a:r>
          </a:p>
          <a:p>
            <a:pPr algn="ctr">
              <a:spcBef>
                <a:spcPts val="0"/>
              </a:spcBef>
              <a:spcAft>
                <a:spcPts val="0"/>
              </a:spcAft>
              <a:buSzPts val="1000"/>
              <a:tabLst>
                <a:tab pos="457200" algn="l"/>
              </a:tabLst>
            </a:pPr>
            <a:r>
              <a:rPr lang="en-US" sz="4000" b="0" dirty="0">
                <a:solidFill>
                  <a:schemeClr val="tx1"/>
                </a:solidFill>
                <a:effectLst/>
                <a:latin typeface="+mn-lt"/>
                <a:ea typeface="Times New Roman" panose="02020603050405020304" pitchFamily="18" charset="0"/>
              </a:rPr>
              <a:t>Celebrating early wins </a:t>
            </a:r>
          </a:p>
        </p:txBody>
      </p:sp>
      <p:pic>
        <p:nvPicPr>
          <p:cNvPr id="4" name="Picture 3" descr="Qr code&#10;&#10;Description automatically generated">
            <a:extLst>
              <a:ext uri="{FF2B5EF4-FFF2-40B4-BE49-F238E27FC236}">
                <a16:creationId xmlns:a16="http://schemas.microsoft.com/office/drawing/2014/main" id="{64813B4E-9AB8-BB3B-FD15-0A724B35695E}"/>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408543" y="17678780"/>
            <a:ext cx="2564257" cy="2435328"/>
          </a:xfrm>
          <a:prstGeom prst="rect">
            <a:avLst/>
          </a:prstGeom>
          <a:ln>
            <a:solidFill>
              <a:schemeClr val="tx1"/>
            </a:solidFill>
          </a:ln>
        </p:spPr>
      </p:pic>
      <p:sp>
        <p:nvSpPr>
          <p:cNvPr id="35" name="Rectangle 34">
            <a:extLst>
              <a:ext uri="{FF2B5EF4-FFF2-40B4-BE49-F238E27FC236}">
                <a16:creationId xmlns:a16="http://schemas.microsoft.com/office/drawing/2014/main" id="{9E40E8AD-65F8-56D8-EA8E-42AA498EF827}"/>
              </a:ext>
            </a:extLst>
          </p:cNvPr>
          <p:cNvSpPr/>
          <p:nvPr/>
        </p:nvSpPr>
        <p:spPr bwMode="auto">
          <a:xfrm>
            <a:off x="8566084" y="19898155"/>
            <a:ext cx="2133600" cy="2226609"/>
          </a:xfrm>
          <a:prstGeom prst="rect">
            <a:avLst/>
          </a:prstGeom>
          <a:no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r>
              <a:rPr kumimoji="0" lang="en-US" sz="4300" b="1" i="0" u="none" strike="noStrike" cap="none" normalizeH="0" baseline="0" dirty="0">
                <a:ln>
                  <a:noFill/>
                </a:ln>
                <a:solidFill>
                  <a:srgbClr val="FF9900"/>
                </a:solidFill>
                <a:effectLst/>
                <a:latin typeface="Arial" charset="0"/>
              </a:rPr>
              <a:t>Scan for </a:t>
            </a:r>
          </a:p>
          <a:p>
            <a:pPr marL="0" marR="0" indent="0" algn="ctr" defTabSz="3762375" rtl="0" eaLnBrk="1" fontAlgn="base" latinLnBrk="0" hangingPunct="1">
              <a:lnSpc>
                <a:spcPct val="100000"/>
              </a:lnSpc>
              <a:spcBef>
                <a:spcPct val="0"/>
              </a:spcBef>
              <a:spcAft>
                <a:spcPct val="0"/>
              </a:spcAft>
              <a:buClrTx/>
              <a:buSzTx/>
              <a:buFontTx/>
              <a:buNone/>
              <a:tabLst/>
            </a:pPr>
            <a:r>
              <a:rPr kumimoji="0" lang="en-US" sz="4300" b="1" i="0" u="none" strike="noStrike" cap="none" normalizeH="0" baseline="0" dirty="0">
                <a:ln>
                  <a:noFill/>
                </a:ln>
                <a:solidFill>
                  <a:srgbClr val="FF9900"/>
                </a:solidFill>
                <a:effectLst/>
                <a:latin typeface="Arial" charset="0"/>
              </a:rPr>
              <a:t>patient story</a:t>
            </a:r>
          </a:p>
        </p:txBody>
      </p:sp>
      <p:sp>
        <p:nvSpPr>
          <p:cNvPr id="46" name="TextBox 45">
            <a:extLst>
              <a:ext uri="{FF2B5EF4-FFF2-40B4-BE49-F238E27FC236}">
                <a16:creationId xmlns:a16="http://schemas.microsoft.com/office/drawing/2014/main" id="{556B8DD2-B889-6813-3DDA-309FEC2176EF}"/>
              </a:ext>
            </a:extLst>
          </p:cNvPr>
          <p:cNvSpPr txBox="1"/>
          <p:nvPr/>
        </p:nvSpPr>
        <p:spPr>
          <a:xfrm>
            <a:off x="22278240" y="5899037"/>
            <a:ext cx="6005407" cy="707886"/>
          </a:xfrm>
          <a:prstGeom prst="rect">
            <a:avLst/>
          </a:prstGeom>
          <a:noFill/>
        </p:spPr>
        <p:txBody>
          <a:bodyPr wrap="square">
            <a:spAutoFit/>
          </a:bodyPr>
          <a:lstStyle/>
          <a:p>
            <a:pPr marR="0" lvl="0">
              <a:spcBef>
                <a:spcPts val="0"/>
              </a:spcBef>
              <a:spcAft>
                <a:spcPts val="0"/>
              </a:spcAft>
              <a:buSzPts val="1000"/>
              <a:tabLst>
                <a:tab pos="457200" algn="l"/>
              </a:tabLst>
            </a:pPr>
            <a:r>
              <a:rPr lang="en-US" sz="4000" dirty="0">
                <a:solidFill>
                  <a:schemeClr val="tx1"/>
                </a:solidFill>
                <a:latin typeface="+mn-lt"/>
                <a:ea typeface="Times New Roman" panose="02020603050405020304" pitchFamily="18" charset="0"/>
              </a:rPr>
              <a:t>10-member Core Team</a:t>
            </a:r>
            <a:endParaRPr lang="en-US" sz="4000" dirty="0">
              <a:solidFill>
                <a:schemeClr val="tx1"/>
              </a:solidFill>
              <a:effectLst/>
              <a:latin typeface="+mn-lt"/>
              <a:ea typeface="Times New Roman" panose="02020603050405020304" pitchFamily="18" charset="0"/>
            </a:endParaRPr>
          </a:p>
        </p:txBody>
      </p:sp>
      <p:sp>
        <p:nvSpPr>
          <p:cNvPr id="49" name="Rectangle 166">
            <a:extLst>
              <a:ext uri="{FF2B5EF4-FFF2-40B4-BE49-F238E27FC236}">
                <a16:creationId xmlns:a16="http://schemas.microsoft.com/office/drawing/2014/main" id="{7A403B4D-EAAB-8D3C-51A7-64000B210C7E}"/>
              </a:ext>
            </a:extLst>
          </p:cNvPr>
          <p:cNvSpPr>
            <a:spLocks noChangeArrowheads="1"/>
          </p:cNvSpPr>
          <p:nvPr/>
        </p:nvSpPr>
        <p:spPr bwMode="auto">
          <a:xfrm>
            <a:off x="545951" y="13535419"/>
            <a:ext cx="10972800" cy="914400"/>
          </a:xfrm>
          <a:prstGeom prst="roundRect">
            <a:avLst>
              <a:gd name="adj" fmla="val 16667"/>
            </a:avLst>
          </a:prstGeom>
          <a:solidFill>
            <a:srgbClr val="C00000"/>
          </a:solidFill>
          <a:ln w="9525">
            <a:solidFill>
              <a:schemeClr val="tx1"/>
            </a:solidFill>
            <a:miter lim="800000"/>
            <a:headEnd/>
            <a:tailEnd/>
          </a:ln>
        </p:spPr>
        <p:txBody>
          <a:bodyPr wrap="none" lIns="137160" tIns="68580" rIns="137160" bIns="68580" anchor="ctr"/>
          <a:lstStyle/>
          <a:p>
            <a:pPr algn="ctr" defTabSz="3762375"/>
            <a:r>
              <a:rPr lang="en-US" dirty="0">
                <a:solidFill>
                  <a:schemeClr val="bg1"/>
                </a:solidFill>
              </a:rPr>
              <a:t>Objectives</a:t>
            </a:r>
          </a:p>
        </p:txBody>
      </p:sp>
      <p:sp>
        <p:nvSpPr>
          <p:cNvPr id="50" name="TextBox 49">
            <a:extLst>
              <a:ext uri="{FF2B5EF4-FFF2-40B4-BE49-F238E27FC236}">
                <a16:creationId xmlns:a16="http://schemas.microsoft.com/office/drawing/2014/main" id="{EFCC518D-EAA3-EAE8-C116-F17201CCD63B}"/>
              </a:ext>
            </a:extLst>
          </p:cNvPr>
          <p:cNvSpPr txBox="1"/>
          <p:nvPr/>
        </p:nvSpPr>
        <p:spPr>
          <a:xfrm>
            <a:off x="774551" y="14565633"/>
            <a:ext cx="10744200" cy="1754326"/>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571500" indent="-571500">
              <a:buFont typeface="Arial" panose="020B0604020202020204" pitchFamily="34" charset="0"/>
              <a:buChar char="•"/>
            </a:pPr>
            <a:r>
              <a:rPr lang="en-US" sz="3600" b="0" dirty="0"/>
              <a:t>Establish 24/7 neonatal telehealth service</a:t>
            </a:r>
          </a:p>
          <a:p>
            <a:pPr marL="571500" indent="-571500">
              <a:buFont typeface="Arial" panose="020B0604020202020204" pitchFamily="34" charset="0"/>
              <a:buChar char="•"/>
            </a:pPr>
            <a:r>
              <a:rPr lang="en-US" sz="3600" b="0" dirty="0"/>
              <a:t>Provide telehealth consults to three level II NICUs in Washington state by December 2022</a:t>
            </a:r>
          </a:p>
        </p:txBody>
      </p:sp>
      <p:grpSp>
        <p:nvGrpSpPr>
          <p:cNvPr id="1031" name="Group 1030">
            <a:extLst>
              <a:ext uri="{FF2B5EF4-FFF2-40B4-BE49-F238E27FC236}">
                <a16:creationId xmlns:a16="http://schemas.microsoft.com/office/drawing/2014/main" id="{CE6803B8-DADE-A33B-FB18-04FD9FADE122}"/>
              </a:ext>
            </a:extLst>
          </p:cNvPr>
          <p:cNvGrpSpPr/>
          <p:nvPr/>
        </p:nvGrpSpPr>
        <p:grpSpPr>
          <a:xfrm>
            <a:off x="21942214" y="15923684"/>
            <a:ext cx="6217921" cy="4394770"/>
            <a:chOff x="21942214" y="15923684"/>
            <a:chExt cx="6217921" cy="4394770"/>
          </a:xfrm>
        </p:grpSpPr>
        <p:graphicFrame>
          <p:nvGraphicFramePr>
            <p:cNvPr id="52" name="Diagram 51">
              <a:extLst>
                <a:ext uri="{FF2B5EF4-FFF2-40B4-BE49-F238E27FC236}">
                  <a16:creationId xmlns:a16="http://schemas.microsoft.com/office/drawing/2014/main" id="{5D7C3E7C-60A2-A0EB-B2EA-89D7631D8595}"/>
                </a:ext>
              </a:extLst>
            </p:cNvPr>
            <p:cNvGraphicFramePr/>
            <p:nvPr>
              <p:extLst>
                <p:ext uri="{D42A27DB-BD31-4B8C-83A1-F6EECF244321}">
                  <p14:modId xmlns:p14="http://schemas.microsoft.com/office/powerpoint/2010/main" val="1982891518"/>
                </p:ext>
              </p:extLst>
            </p:nvPr>
          </p:nvGraphicFramePr>
          <p:xfrm>
            <a:off x="21942214" y="15923684"/>
            <a:ext cx="6217921" cy="439477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nvGrpSpPr>
            <p:cNvPr id="53" name="Group 52">
              <a:extLst>
                <a:ext uri="{FF2B5EF4-FFF2-40B4-BE49-F238E27FC236}">
                  <a16:creationId xmlns:a16="http://schemas.microsoft.com/office/drawing/2014/main" id="{AACA949E-D9B0-D53D-17E6-C6076A3EAADE}"/>
                </a:ext>
              </a:extLst>
            </p:cNvPr>
            <p:cNvGrpSpPr/>
            <p:nvPr/>
          </p:nvGrpSpPr>
          <p:grpSpPr>
            <a:xfrm>
              <a:off x="22177651" y="17835689"/>
              <a:ext cx="699519" cy="2036965"/>
              <a:chOff x="-3729752" y="4393248"/>
              <a:chExt cx="1196403" cy="3040229"/>
            </a:xfrm>
          </p:grpSpPr>
          <p:pic>
            <p:nvPicPr>
              <p:cNvPr id="1026" name="Graphic 9" descr="Man changing baby with solid fill">
                <a:extLst>
                  <a:ext uri="{FF2B5EF4-FFF2-40B4-BE49-F238E27FC236}">
                    <a16:creationId xmlns:a16="http://schemas.microsoft.com/office/drawing/2014/main" id="{744D8DCB-E0B5-A91F-3792-963EAA1180BA}"/>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3376377" y="6590448"/>
                <a:ext cx="843028" cy="843029"/>
              </a:xfrm>
              <a:prstGeom prst="rect">
                <a:avLst/>
              </a:prstGeom>
            </p:spPr>
          </p:pic>
          <p:pic>
            <p:nvPicPr>
              <p:cNvPr id="1027" name="Graphic 13" descr="Monitor with solid fill">
                <a:extLst>
                  <a:ext uri="{FF2B5EF4-FFF2-40B4-BE49-F238E27FC236}">
                    <a16:creationId xmlns:a16="http://schemas.microsoft.com/office/drawing/2014/main" id="{7FDFA37D-85CA-9F5E-92FB-E6DA4BA2960D}"/>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3729752" y="6201870"/>
                <a:ext cx="639850" cy="639850"/>
              </a:xfrm>
              <a:prstGeom prst="rect">
                <a:avLst/>
              </a:prstGeom>
            </p:spPr>
          </p:pic>
          <p:pic>
            <p:nvPicPr>
              <p:cNvPr id="1029" name="Graphic 17" descr="Call center with solid fill">
                <a:extLst>
                  <a:ext uri="{FF2B5EF4-FFF2-40B4-BE49-F238E27FC236}">
                    <a16:creationId xmlns:a16="http://schemas.microsoft.com/office/drawing/2014/main" id="{38BE4589-B1B5-7A8D-5C71-6D0C6A2FB48B}"/>
                  </a:ext>
                </a:extLst>
              </p:cNvPr>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3053723" y="4393248"/>
                <a:ext cx="260431" cy="329061"/>
              </a:xfrm>
              <a:prstGeom prst="rect">
                <a:avLst/>
              </a:prstGeom>
            </p:spPr>
          </p:pic>
        </p:grpSp>
        <p:grpSp>
          <p:nvGrpSpPr>
            <p:cNvPr id="54" name="Group 53">
              <a:extLst>
                <a:ext uri="{FF2B5EF4-FFF2-40B4-BE49-F238E27FC236}">
                  <a16:creationId xmlns:a16="http://schemas.microsoft.com/office/drawing/2014/main" id="{E380ACA7-877F-8188-90AB-E1EF91E4F936}"/>
                </a:ext>
              </a:extLst>
            </p:cNvPr>
            <p:cNvGrpSpPr/>
            <p:nvPr/>
          </p:nvGrpSpPr>
          <p:grpSpPr>
            <a:xfrm>
              <a:off x="22308917" y="17812671"/>
              <a:ext cx="833519" cy="1495149"/>
              <a:chOff x="-1139568" y="5707777"/>
              <a:chExt cx="1351663" cy="2294478"/>
            </a:xfrm>
          </p:grpSpPr>
          <p:pic>
            <p:nvPicPr>
              <p:cNvPr id="62" name="Graphic 15" descr="Baby with solid fill">
                <a:extLst>
                  <a:ext uri="{FF2B5EF4-FFF2-40B4-BE49-F238E27FC236}">
                    <a16:creationId xmlns:a16="http://schemas.microsoft.com/office/drawing/2014/main" id="{93A59C9A-1685-B6EC-3754-1FE8CC749A9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30481" y="6034427"/>
                <a:ext cx="742576" cy="742577"/>
              </a:xfrm>
              <a:prstGeom prst="rect">
                <a:avLst/>
              </a:prstGeom>
            </p:spPr>
          </p:pic>
          <p:grpSp>
            <p:nvGrpSpPr>
              <p:cNvPr id="63" name="Group 62">
                <a:extLst>
                  <a:ext uri="{FF2B5EF4-FFF2-40B4-BE49-F238E27FC236}">
                    <a16:creationId xmlns:a16="http://schemas.microsoft.com/office/drawing/2014/main" id="{2A8E68EC-34FF-5FCF-5645-0E4285877C4D}"/>
                  </a:ext>
                </a:extLst>
              </p:cNvPr>
              <p:cNvGrpSpPr/>
              <p:nvPr/>
            </p:nvGrpSpPr>
            <p:grpSpPr>
              <a:xfrm>
                <a:off x="-1139568" y="5707777"/>
                <a:ext cx="796088" cy="2294478"/>
                <a:chOff x="-2867991" y="6789811"/>
                <a:chExt cx="796088" cy="2294478"/>
              </a:xfrm>
            </p:grpSpPr>
            <p:pic>
              <p:nvPicPr>
                <p:cNvPr id="1024" name="Graphic 19" descr="Monitor with solid fill">
                  <a:extLst>
                    <a:ext uri="{FF2B5EF4-FFF2-40B4-BE49-F238E27FC236}">
                      <a16:creationId xmlns:a16="http://schemas.microsoft.com/office/drawing/2014/main" id="{ABEDFA3F-FA26-1A92-A333-0A0738C84334}"/>
                    </a:ext>
                  </a:extLst>
                </p:cNvPr>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2560936" y="6789811"/>
                  <a:ext cx="489033" cy="528581"/>
                </a:xfrm>
                <a:prstGeom prst="rect">
                  <a:avLst/>
                </a:prstGeom>
              </p:spPr>
            </p:pic>
            <p:pic>
              <p:nvPicPr>
                <p:cNvPr id="1025" name="Graphic 20" descr="Call center with solid fill">
                  <a:extLst>
                    <a:ext uri="{FF2B5EF4-FFF2-40B4-BE49-F238E27FC236}">
                      <a16:creationId xmlns:a16="http://schemas.microsoft.com/office/drawing/2014/main" id="{9ECAD5B5-B8B1-E7BB-3F6E-565AC6AE0CAD}"/>
                    </a:ext>
                  </a:extLst>
                </p:cNvPr>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2867991" y="8812450"/>
                  <a:ext cx="199044" cy="271839"/>
                </a:xfrm>
                <a:prstGeom prst="rect">
                  <a:avLst/>
                </a:prstGeom>
              </p:spPr>
            </p:pic>
          </p:grpSp>
        </p:grpSp>
        <p:grpSp>
          <p:nvGrpSpPr>
            <p:cNvPr id="55" name="Group 54">
              <a:extLst>
                <a:ext uri="{FF2B5EF4-FFF2-40B4-BE49-F238E27FC236}">
                  <a16:creationId xmlns:a16="http://schemas.microsoft.com/office/drawing/2014/main" id="{450E0C5F-EF9C-3AC4-944C-6826B28522BD}"/>
                </a:ext>
              </a:extLst>
            </p:cNvPr>
            <p:cNvGrpSpPr/>
            <p:nvPr/>
          </p:nvGrpSpPr>
          <p:grpSpPr>
            <a:xfrm>
              <a:off x="22177650" y="16392281"/>
              <a:ext cx="699516" cy="805741"/>
              <a:chOff x="-1262697" y="6577992"/>
              <a:chExt cx="914400" cy="993463"/>
            </a:xfrm>
          </p:grpSpPr>
          <p:grpSp>
            <p:nvGrpSpPr>
              <p:cNvPr id="56" name="Group 55">
                <a:extLst>
                  <a:ext uri="{FF2B5EF4-FFF2-40B4-BE49-F238E27FC236}">
                    <a16:creationId xmlns:a16="http://schemas.microsoft.com/office/drawing/2014/main" id="{338EE6FA-78B4-3BBF-A85B-A9A144B774D7}"/>
                  </a:ext>
                </a:extLst>
              </p:cNvPr>
              <p:cNvGrpSpPr/>
              <p:nvPr/>
            </p:nvGrpSpPr>
            <p:grpSpPr>
              <a:xfrm>
                <a:off x="-1262697" y="6657055"/>
                <a:ext cx="914400" cy="914400"/>
                <a:chOff x="-1262697" y="6657055"/>
                <a:chExt cx="914400" cy="914400"/>
              </a:xfrm>
            </p:grpSpPr>
            <p:pic>
              <p:nvPicPr>
                <p:cNvPr id="60" name="Graphic 23" descr="Crib with solid fill">
                  <a:extLst>
                    <a:ext uri="{FF2B5EF4-FFF2-40B4-BE49-F238E27FC236}">
                      <a16:creationId xmlns:a16="http://schemas.microsoft.com/office/drawing/2014/main" id="{51512AC9-EF38-E1E1-1F96-0E3530FFC92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1262697" y="6657055"/>
                  <a:ext cx="914400" cy="914400"/>
                </a:xfrm>
                <a:prstGeom prst="rect">
                  <a:avLst/>
                </a:prstGeom>
              </p:spPr>
            </p:pic>
            <p:sp>
              <p:nvSpPr>
                <p:cNvPr id="61" name="Rectangle 60">
                  <a:extLst>
                    <a:ext uri="{FF2B5EF4-FFF2-40B4-BE49-F238E27FC236}">
                      <a16:creationId xmlns:a16="http://schemas.microsoft.com/office/drawing/2014/main" id="{8F0FD674-8E9C-281A-A120-70BEAA0B7869}"/>
                    </a:ext>
                  </a:extLst>
                </p:cNvPr>
                <p:cNvSpPr/>
                <p:nvPr/>
              </p:nvSpPr>
              <p:spPr>
                <a:xfrm>
                  <a:off x="-971866" y="6657055"/>
                  <a:ext cx="489033" cy="3545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grpSp>
            <p:nvGrpSpPr>
              <p:cNvPr id="57" name="Group 56">
                <a:extLst>
                  <a:ext uri="{FF2B5EF4-FFF2-40B4-BE49-F238E27FC236}">
                    <a16:creationId xmlns:a16="http://schemas.microsoft.com/office/drawing/2014/main" id="{F2AAAA11-F320-BFAC-C544-B8DFA31EBA68}"/>
                  </a:ext>
                </a:extLst>
              </p:cNvPr>
              <p:cNvGrpSpPr/>
              <p:nvPr/>
            </p:nvGrpSpPr>
            <p:grpSpPr>
              <a:xfrm>
                <a:off x="-930658" y="6577992"/>
                <a:ext cx="489033" cy="528581"/>
                <a:chOff x="-1871448" y="6221257"/>
                <a:chExt cx="489033" cy="528581"/>
              </a:xfrm>
            </p:grpSpPr>
            <p:pic>
              <p:nvPicPr>
                <p:cNvPr id="58" name="Graphic 27" descr="Monitor with solid fill">
                  <a:extLst>
                    <a:ext uri="{FF2B5EF4-FFF2-40B4-BE49-F238E27FC236}">
                      <a16:creationId xmlns:a16="http://schemas.microsoft.com/office/drawing/2014/main" id="{0880DACC-C432-EC56-37D0-58DF5526F05B}"/>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1871448" y="6221257"/>
                  <a:ext cx="489033" cy="528581"/>
                </a:xfrm>
                <a:prstGeom prst="rect">
                  <a:avLst/>
                </a:prstGeom>
              </p:spPr>
            </p:pic>
            <p:pic>
              <p:nvPicPr>
                <p:cNvPr id="59" name="Graphic 28" descr="Call center with solid fill">
                  <a:extLst>
                    <a:ext uri="{FF2B5EF4-FFF2-40B4-BE49-F238E27FC236}">
                      <a16:creationId xmlns:a16="http://schemas.microsoft.com/office/drawing/2014/main" id="{3808DF27-E117-062D-7D57-E1523064F5D3}"/>
                    </a:ext>
                  </a:extLst>
                </p:cNvPr>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1739962" y="6310310"/>
                  <a:ext cx="199045" cy="271838"/>
                </a:xfrm>
                <a:prstGeom prst="rect">
                  <a:avLst/>
                </a:prstGeom>
              </p:spPr>
            </p:pic>
          </p:grpSp>
        </p:grpSp>
      </p:grpSp>
      <p:sp>
        <p:nvSpPr>
          <p:cNvPr id="1032" name="TextBox 1031">
            <a:extLst>
              <a:ext uri="{FF2B5EF4-FFF2-40B4-BE49-F238E27FC236}">
                <a16:creationId xmlns:a16="http://schemas.microsoft.com/office/drawing/2014/main" id="{B9A9E8C6-80B7-04C8-A713-35C4CFD1537E}"/>
              </a:ext>
            </a:extLst>
          </p:cNvPr>
          <p:cNvSpPr txBox="1"/>
          <p:nvPr/>
        </p:nvSpPr>
        <p:spPr>
          <a:xfrm>
            <a:off x="22498266" y="15462983"/>
            <a:ext cx="6005407" cy="707886"/>
          </a:xfrm>
          <a:prstGeom prst="rect">
            <a:avLst/>
          </a:prstGeom>
          <a:noFill/>
        </p:spPr>
        <p:txBody>
          <a:bodyPr wrap="square">
            <a:spAutoFit/>
          </a:bodyPr>
          <a:lstStyle/>
          <a:p>
            <a:pPr marR="0" lvl="0" algn="ctr">
              <a:spcBef>
                <a:spcPts val="0"/>
              </a:spcBef>
              <a:spcAft>
                <a:spcPts val="0"/>
              </a:spcAft>
              <a:buSzPts val="1000"/>
              <a:tabLst>
                <a:tab pos="457200" algn="l"/>
              </a:tabLst>
            </a:pPr>
            <a:r>
              <a:rPr lang="en-US" sz="4000" dirty="0">
                <a:solidFill>
                  <a:schemeClr val="tx1"/>
                </a:solidFill>
                <a:latin typeface="+mn-lt"/>
                <a:ea typeface="Times New Roman" panose="02020603050405020304" pitchFamily="18" charset="0"/>
              </a:rPr>
              <a:t>Telehealth Services</a:t>
            </a:r>
            <a:endParaRPr lang="en-US" sz="4000" dirty="0">
              <a:solidFill>
                <a:schemeClr val="tx1"/>
              </a:solidFill>
              <a:effectLst/>
              <a:latin typeface="+mn-lt"/>
              <a:ea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4DD11-1DCD-C252-15BF-28C24C4DACA1}"/>
              </a:ext>
            </a:extLst>
          </p:cNvPr>
          <p:cNvSpPr>
            <a:spLocks noGrp="1"/>
          </p:cNvSpPr>
          <p:nvPr>
            <p:ph type="title"/>
          </p:nvPr>
        </p:nvSpPr>
        <p:spPr/>
        <p:txBody>
          <a:bodyPr/>
          <a:lstStyle/>
          <a:p>
            <a:r>
              <a:rPr lang="en-US" sz="9600" dirty="0"/>
              <a:t>Please take a moment to provide feedback to Rachel Umoren</a:t>
            </a:r>
            <a:endParaRPr lang="en-US" dirty="0"/>
          </a:p>
        </p:txBody>
      </p:sp>
      <p:pic>
        <p:nvPicPr>
          <p:cNvPr id="5" name="Content Placeholder 4" descr="Qr code&#10;&#10;Description automatically generated">
            <a:extLst>
              <a:ext uri="{FF2B5EF4-FFF2-40B4-BE49-F238E27FC236}">
                <a16:creationId xmlns:a16="http://schemas.microsoft.com/office/drawing/2014/main" id="{70BBFB92-3AF9-5AEE-945B-965ACB713A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87400" y="4555153"/>
            <a:ext cx="15163800" cy="15163800"/>
          </a:xfrm>
        </p:spPr>
      </p:pic>
    </p:spTree>
    <p:extLst>
      <p:ext uri="{BB962C8B-B14F-4D97-AF65-F5344CB8AC3E}">
        <p14:creationId xmlns:p14="http://schemas.microsoft.com/office/powerpoint/2010/main" val="63644928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charset="0"/>
          </a:defRPr>
        </a:defPPr>
      </a:lstStyle>
    </a:spDef>
    <a:ln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a40f852-b2ce-4abd-b4ea-fd59f9919b84" xsi:nil="true"/>
    <lcf76f155ced4ddcb4097134ff3c332f xmlns="9de26db2-8f74-467a-b098-607b68b0f47a">
      <Terms xmlns="http://schemas.microsoft.com/office/infopath/2007/PartnerControls"/>
    </lcf76f155ced4ddcb4097134ff3c332f>
    <dateandtime xmlns="9de26db2-8f74-467a-b098-607b68b0f47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152FBB7F2296945BF03CAD5D41A6A1E" ma:contentTypeVersion="19" ma:contentTypeDescription="Create a new document." ma:contentTypeScope="" ma:versionID="fd73f70df6afe210a957129640b1b25f">
  <xsd:schema xmlns:xsd="http://www.w3.org/2001/XMLSchema" xmlns:xs="http://www.w3.org/2001/XMLSchema" xmlns:p="http://schemas.microsoft.com/office/2006/metadata/properties" xmlns:ns2="9de26db2-8f74-467a-b098-607b68b0f47a" xmlns:ns3="9a40f852-b2ce-4abd-b4ea-fd59f9919b84" targetNamespace="http://schemas.microsoft.com/office/2006/metadata/properties" ma:root="true" ma:fieldsID="a63002ba4f4e67b1754c371834fa1e3f" ns2:_="" ns3:_="">
    <xsd:import namespace="9de26db2-8f74-467a-b098-607b68b0f47a"/>
    <xsd:import namespace="9a40f852-b2ce-4abd-b4ea-fd59f9919b8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dateandtim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e26db2-8f74-467a-b098-607b68b0f4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fd74987-fef7-4bf0-a19e-8932986c175f" ma:termSetId="09814cd3-568e-fe90-9814-8d621ff8fb84" ma:anchorId="fba54fb3-c3e1-fe81-a776-ca4b69148c4d" ma:open="true" ma:isKeyword="false">
      <xsd:complexType>
        <xsd:sequence>
          <xsd:element ref="pc:Terms" minOccurs="0" maxOccurs="1"/>
        </xsd:sequence>
      </xsd:complexType>
    </xsd:element>
    <xsd:element name="dateandtime" ma:index="24" nillable="true" ma:displayName="date and time" ma:format="DateTime" ma:internalName="dateandtime">
      <xsd:simpleType>
        <xsd:restriction base="dms:DateTim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a40f852-b2ce-4abd-b4ea-fd59f9919b8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0ee865e-4bb4-4ba7-980b-c295fec7dc1f}" ma:internalName="TaxCatchAll" ma:showField="CatchAllData" ma:web="9a40f852-b2ce-4abd-b4ea-fd59f9919b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FBB180-30EA-4351-B77C-5BE0FCB8CAA1}">
  <ds:schemaRefs>
    <ds:schemaRef ds:uri="http://schemas.microsoft.com/office/2006/metadata/properties"/>
    <ds:schemaRef ds:uri="http://schemas.microsoft.com/office/infopath/2007/PartnerControls"/>
    <ds:schemaRef ds:uri="9a40f852-b2ce-4abd-b4ea-fd59f9919b84"/>
    <ds:schemaRef ds:uri="9de26db2-8f74-467a-b098-607b68b0f47a"/>
  </ds:schemaRefs>
</ds:datastoreItem>
</file>

<file path=customXml/itemProps2.xml><?xml version="1.0" encoding="utf-8"?>
<ds:datastoreItem xmlns:ds="http://schemas.openxmlformats.org/officeDocument/2006/customXml" ds:itemID="{E4EEBE6B-16DC-4045-B387-EB7246562342}">
  <ds:schemaRefs>
    <ds:schemaRef ds:uri="http://schemas.microsoft.com/sharepoint/v3/contenttype/forms"/>
  </ds:schemaRefs>
</ds:datastoreItem>
</file>

<file path=customXml/itemProps3.xml><?xml version="1.0" encoding="utf-8"?>
<ds:datastoreItem xmlns:ds="http://schemas.openxmlformats.org/officeDocument/2006/customXml" ds:itemID="{A62A0111-86E7-4FFC-8DF9-0263F471E455}"/>
</file>

<file path=docProps/app.xml><?xml version="1.0" encoding="utf-8"?>
<Properties xmlns="http://schemas.openxmlformats.org/officeDocument/2006/extended-properties" xmlns:vt="http://schemas.openxmlformats.org/officeDocument/2006/docPropsVTypes">
  <TotalTime>35565</TotalTime>
  <Words>491</Words>
  <Application>Microsoft Office PowerPoint</Application>
  <PresentationFormat>Custom</PresentationFormat>
  <Paragraphs>62</Paragraphs>
  <Slides>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Default Design</vt:lpstr>
      <vt:lpstr> Expanding Neonatal Telehealth Care to Community Hospitals  Rachel A. Umoren MBBCh, MS University of Washington &amp; Seattle Children’s Hospital  </vt:lpstr>
      <vt:lpstr>Please take a moment to provide feedback to Rachel Umoren</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Style E 24 by 48</dc:title>
  <dc:creator>Cindy Kranz</dc:creator>
  <cp:lastModifiedBy>Colleen Wainwright</cp:lastModifiedBy>
  <cp:revision>310</cp:revision>
  <dcterms:created xsi:type="dcterms:W3CDTF">2013-04-28T16:43:06Z</dcterms:created>
  <dcterms:modified xsi:type="dcterms:W3CDTF">2022-12-06T14:05:57Z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0x0101006152FBB7F2296945BF03CAD5D41A6A1E</vt:lpwstr>
  </property>
  <property fmtid="{D5CDD505-2E9C-101B-9397-08002B2CF9AE}" pid="3" name="MediaServiceImageTags">
    <vt:lpwstr/>
  </property>
</Properties>
</file>