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2E3"/>
    <a:srgbClr val="FC534B"/>
    <a:srgbClr val="FF9900"/>
    <a:srgbClr val="FD3903"/>
    <a:srgbClr val="FF6600"/>
    <a:srgbClr val="990000"/>
    <a:srgbClr val="FFFADD"/>
    <a:srgbClr val="FFFDF3"/>
    <a:srgbClr val="FEF1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72CBC-E703-43A9-9246-E9EFDAB9988D}" v="1" dt="2022-12-06T14:01:46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658" autoAdjust="0"/>
    <p:restoredTop sz="99796" autoAdjust="0"/>
  </p:normalViewPr>
  <p:slideViewPr>
    <p:cSldViewPr>
      <p:cViewPr varScale="1">
        <p:scale>
          <a:sx n="28" d="100"/>
          <a:sy n="28" d="100"/>
        </p:scale>
        <p:origin x="174" y="370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74272CBC-E703-43A9-9246-E9EFDAB9988D}"/>
    <pc:docChg chg="addSld modSld">
      <pc:chgData name="Colleen Wainwright" userId="f3a4a9bb-2591-4c68-b1c6-3f2fda04774a" providerId="ADAL" clId="{74272CBC-E703-43A9-9246-E9EFDAB9988D}" dt="2022-12-06T14:02:17.893" v="62" actId="255"/>
      <pc:docMkLst>
        <pc:docMk/>
      </pc:docMkLst>
      <pc:sldChg chg="addSp delSp modSp new mod">
        <pc:chgData name="Colleen Wainwright" userId="f3a4a9bb-2591-4c68-b1c6-3f2fda04774a" providerId="ADAL" clId="{74272CBC-E703-43A9-9246-E9EFDAB9988D}" dt="2022-12-06T14:02:17.893" v="62" actId="255"/>
        <pc:sldMkLst>
          <pc:docMk/>
          <pc:sldMk cId="2700319329" sldId="260"/>
        </pc:sldMkLst>
        <pc:spChg chg="mod">
          <ac:chgData name="Colleen Wainwright" userId="f3a4a9bb-2591-4c68-b1c6-3f2fda04774a" providerId="ADAL" clId="{74272CBC-E703-43A9-9246-E9EFDAB9988D}" dt="2022-12-06T14:02:17.893" v="62" actId="255"/>
          <ac:spMkLst>
            <pc:docMk/>
            <pc:sldMk cId="2700319329" sldId="260"/>
            <ac:spMk id="2" creationId="{A62532C7-AF27-3CAB-D9B7-FDE562C74CA4}"/>
          </ac:spMkLst>
        </pc:spChg>
        <pc:spChg chg="del">
          <ac:chgData name="Colleen Wainwright" userId="f3a4a9bb-2591-4c68-b1c6-3f2fda04774a" providerId="ADAL" clId="{74272CBC-E703-43A9-9246-E9EFDAB9988D}" dt="2022-12-06T14:01:46.948" v="1"/>
          <ac:spMkLst>
            <pc:docMk/>
            <pc:sldMk cId="2700319329" sldId="260"/>
            <ac:spMk id="3" creationId="{D079A9DF-8E25-80E7-F185-373D7828633A}"/>
          </ac:spMkLst>
        </pc:spChg>
        <pc:picChg chg="add mod">
          <ac:chgData name="Colleen Wainwright" userId="f3a4a9bb-2591-4c68-b1c6-3f2fda04774a" providerId="ADAL" clId="{74272CBC-E703-43A9-9246-E9EFDAB9988D}" dt="2022-12-06T14:01:56.917" v="7" actId="1076"/>
          <ac:picMkLst>
            <pc:docMk/>
            <pc:sldMk cId="2700319329" sldId="260"/>
            <ac:picMk id="5" creationId="{864D18F6-B9EC-D202-F327-7E1312BF516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99508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1017588">
              <a:spcBef>
                <a:spcPts val="9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Enhancing a Clinical Coaching Program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for 3</a:t>
            </a:r>
            <a:r>
              <a:rPr lang="en-US" sz="6000" b="1" baseline="30000" dirty="0">
                <a:solidFill>
                  <a:schemeClr val="bg1"/>
                </a:solidFill>
              </a:rPr>
              <a:t>rd</a:t>
            </a:r>
            <a:r>
              <a:rPr lang="en-US" sz="6000" b="1" dirty="0">
                <a:solidFill>
                  <a:schemeClr val="bg1"/>
                </a:solidFill>
              </a:rPr>
              <a:t> year Medical Students 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000" b="1" dirty="0">
                <a:solidFill>
                  <a:schemeClr val="bg1"/>
                </a:solidFill>
              </a:rPr>
              <a:t>John Darby, MD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3335000" y="4954011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28812309" y="12431793"/>
            <a:ext cx="1482852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 for your project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470647" y="4966253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439271" y="13266020"/>
            <a:ext cx="109728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Goals/Objectives </a:t>
            </a:r>
          </a:p>
        </p:txBody>
      </p:sp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874" y="13581310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0" y="91793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CE44E-9D20-45FE-B5D1-53C6A62AFE2B}"/>
              </a:ext>
            </a:extLst>
          </p:cNvPr>
          <p:cNvSpPr txBox="1"/>
          <p:nvPr/>
        </p:nvSpPr>
        <p:spPr>
          <a:xfrm>
            <a:off x="1199007" y="1039598"/>
            <a:ext cx="9164193" cy="20774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381" y="14643080"/>
            <a:ext cx="1200912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Restructure the coaching program to include coaching on all clerkships and at a new regional campus while promoting longitudinal coaching relationships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Develop increased interaction and community among MS3 Clinical Coaches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Integrate coaches into grading of summative clinical skills assessments 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Develop coaching techniques through structured faculty development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30000" t="67778" r="57000" b="21852"/>
          <a:stretch/>
        </p:blipFill>
        <p:spPr>
          <a:xfrm>
            <a:off x="2478995" y="1189314"/>
            <a:ext cx="6604215" cy="17780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0647" y="6548460"/>
            <a:ext cx="1187375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Wake Forest School of Medicine created an MS3 Clinical Coaching program in 2016 to address the need for direct observation on the clerkships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Clinical coaching can help learners reflect on their performance and advance their clinical skills (include reference)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Opportunities existed to standardize and expand the program to new settings and incorporate coaching best practices. 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219205" y="6190208"/>
            <a:ext cx="1492175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Expanded the clinical coaching program to a new regional campus and developed a strategic restructuring plan to expand the program to all clerkships and incorporate longitudinal coaching relationships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Formed a group of Head Coaches representing the clerkships and developed a Clinical Coaching Canvas website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Integrated Coaches into grading of summative clinical skills assessment events (CPX aka OSCE)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Implemented onboarding for new coaches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245289" y="15014644"/>
            <a:ext cx="149217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Recruited 6 new clinical coaches at our regional Charlotte campus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Developed a strategic restructuring plan and presented to medical school leadership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Recruited 7 Head Coaches and held monthly meetings to share ideas, review best practices, and give informal feedback of the program.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762618" y="13706009"/>
            <a:ext cx="149217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Continue efforts to expand coaching to all clerkships and incorporate longitudinal relationships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Transition the program to new leadership including: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Create a transition timeline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Inform key stakeholders of transition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Assist in identification of a new director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Organize and handoff existing materials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90536" y="17602200"/>
            <a:ext cx="4160584" cy="3755104"/>
          </a:xfrm>
          <a:prstGeom prst="rect">
            <a:avLst/>
          </a:prstGeom>
        </p:spPr>
      </p:pic>
      <p:sp>
        <p:nvSpPr>
          <p:cNvPr id="21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7400" y="5023610"/>
            <a:ext cx="14935200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 Continued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869939" y="8688564"/>
            <a:ext cx="149217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700993" y="6277894"/>
            <a:ext cx="141996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A new Canvas page served as a repository for coaching materials and literature.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Trained all 31 faculty on standardized clinical skills assessments ensuring timely completion of grading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Onboarded 5 new clinical coaches at Winston Campus including training on coaching best practices.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532C7-AF27-3CAB-D9B7-FDE562C74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to John Darby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864D18F6-B9EC-D202-F327-7E1312BF5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9850" y="5264095"/>
            <a:ext cx="15811500" cy="15811500"/>
          </a:xfrm>
        </p:spPr>
      </p:pic>
    </p:spTree>
    <p:extLst>
      <p:ext uri="{BB962C8B-B14F-4D97-AF65-F5344CB8AC3E}">
        <p14:creationId xmlns:p14="http://schemas.microsoft.com/office/powerpoint/2010/main" val="27003193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FA9D2D-B8CD-48F1-A14D-342043B96337}"/>
</file>

<file path=customXml/itemProps2.xml><?xml version="1.0" encoding="utf-8"?>
<ds:datastoreItem xmlns:ds="http://schemas.openxmlformats.org/officeDocument/2006/customXml" ds:itemID="{E986ABDF-F45C-4F0F-BF89-4D4601AFEC9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b34dd5-1692-4e27-80b0-e72a64bd2f7b"/>
    <ds:schemaRef ds:uri="http://purl.org/dc/terms/"/>
    <ds:schemaRef ds:uri="http://schemas.openxmlformats.org/package/2006/metadata/core-properties"/>
    <ds:schemaRef ds:uri="7ee162af-e0e1-41f8-b2a8-e159ebb3d508"/>
    <ds:schemaRef ds:uri="http://www.w3.org/XML/1998/namespace"/>
    <ds:schemaRef ds:uri="http://purl.org/dc/dcmitype/"/>
    <ds:schemaRef ds:uri="9a40f852-b2ce-4abd-b4ea-fd59f9919b84"/>
    <ds:schemaRef ds:uri="9de26db2-8f74-467a-b098-607b68b0f47a"/>
  </ds:schemaRefs>
</ds:datastoreItem>
</file>

<file path=customXml/itemProps3.xml><?xml version="1.0" encoding="utf-8"?>
<ds:datastoreItem xmlns:ds="http://schemas.openxmlformats.org/officeDocument/2006/customXml" ds:itemID="{C9E2F7CC-1A18-4B52-A2CE-A38DD530FD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64401</TotalTime>
  <Words>353</Words>
  <Application>Microsoft Office PowerPoint</Application>
  <PresentationFormat>Custom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 Enhancing a Clinical Coaching Program for 3rd year Medical Students   John Darby, MD  </vt:lpstr>
      <vt:lpstr>Please take a moment to provide feedback to John Darby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335</cp:revision>
  <dcterms:created xsi:type="dcterms:W3CDTF">2013-04-28T16:43:06Z</dcterms:created>
  <dcterms:modified xsi:type="dcterms:W3CDTF">2022-12-06T14:02:25Z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